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4"/>
    <p:sldMasterId id="2147483662" r:id="rId5"/>
    <p:sldMasterId id="2147483674" r:id="rId6"/>
  </p:sldMasterIdLst>
  <p:notesMasterIdLst>
    <p:notesMasterId r:id="rId28"/>
  </p:notesMasterIdLst>
  <p:sldIdLst>
    <p:sldId id="256" r:id="rId7"/>
    <p:sldId id="259" r:id="rId8"/>
    <p:sldId id="288" r:id="rId9"/>
    <p:sldId id="262" r:id="rId10"/>
    <p:sldId id="290" r:id="rId11"/>
    <p:sldId id="292" r:id="rId12"/>
    <p:sldId id="295" r:id="rId13"/>
    <p:sldId id="297" r:id="rId14"/>
    <p:sldId id="293" r:id="rId15"/>
    <p:sldId id="5759" r:id="rId16"/>
    <p:sldId id="5761" r:id="rId17"/>
    <p:sldId id="294" r:id="rId18"/>
    <p:sldId id="296" r:id="rId19"/>
    <p:sldId id="305" r:id="rId20"/>
    <p:sldId id="306" r:id="rId21"/>
    <p:sldId id="5760" r:id="rId22"/>
    <p:sldId id="5762" r:id="rId23"/>
    <p:sldId id="289" r:id="rId24"/>
    <p:sldId id="302" r:id="rId25"/>
    <p:sldId id="303" r:id="rId26"/>
    <p:sldId id="291"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Consolas" panose="020B0609020204030204" pitchFamily="49" charset="0"/>
      <p:regular r:id="rId35"/>
      <p:bold r:id="rId36"/>
      <p:italic r:id="rId37"/>
      <p:boldItalic r:id="rId38"/>
    </p:embeddedFont>
    <p:embeddedFont>
      <p:font typeface="Georgia" panose="02040502050405020303" pitchFamily="18" charset="0"/>
      <p:regular r:id="rId39"/>
      <p:bold r:id="rId40"/>
      <p:italic r:id="rId41"/>
      <p:boldItalic r:id="rId42"/>
    </p:embeddedFont>
    <p:embeddedFont>
      <p:font typeface="Montserrat" panose="02000505000000020004" pitchFamily="2" charset="0"/>
      <p:regular r:id="rId43"/>
      <p:bold r:id="rId44"/>
    </p:embeddedFont>
    <p:embeddedFont>
      <p:font typeface="Nunito Sans" panose="020B0604020202020204" charset="0"/>
      <p:regular r:id="rId45"/>
      <p:bold r:id="rId46"/>
      <p:italic r:id="rId47"/>
      <p:boldItalic r:id="rId48"/>
    </p:embeddedFont>
    <p:embeddedFont>
      <p:font typeface="Segoe UI" panose="020B0502040204020203" pitchFamily="34" charset="0"/>
      <p:regular r:id="rId49"/>
      <p:bold r:id="rId50"/>
      <p:italic r:id="rId51"/>
      <p:boldItalic r:id="rId52"/>
    </p:embeddedFont>
    <p:embeddedFont>
      <p:font typeface="Segoe UI Light" panose="020B0502040204020203" pitchFamily="34" charset="0"/>
      <p:regular r:id="rId53"/>
      <p:italic r:id="rId54"/>
    </p:embeddedFont>
    <p:embeddedFont>
      <p:font typeface="Segoe UI Semibold" panose="020B0702040204020203" pitchFamily="34" charset="0"/>
      <p:bold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701F"/>
    <a:srgbClr val="005024"/>
    <a:srgbClr val="FFFFFF"/>
    <a:srgbClr val="ED2B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32D543-A923-4179-A74E-077691526945}">
  <a:tblStyle styleId="{F332D543-A923-4179-A74E-07769152694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92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11.fntdata"/><Relationship Id="rId21" Type="http://schemas.openxmlformats.org/officeDocument/2006/relationships/slide" Target="slides/slide15.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8" Type="http://schemas.openxmlformats.org/officeDocument/2006/relationships/slide" Target="slides/slide2.xml"/><Relationship Id="rId51" Type="http://schemas.openxmlformats.org/officeDocument/2006/relationships/font" Target="fonts/font23.fntdata"/><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a:t>Dynamics 365 Business Central is </a:t>
            </a:r>
            <a:r>
              <a:rPr lang="en-US" sz="2400" b="0"/>
              <a:t>Microsoft’s next generation of intelligent</a:t>
            </a:r>
            <a:r>
              <a:rPr lang="en-US" sz="2400" b="0" baseline="0"/>
              <a:t> business applications in the cloud. </a:t>
            </a:r>
          </a:p>
          <a:p>
            <a:endParaRPr lang="en-US" sz="2400" b="0" baseline="0"/>
          </a:p>
          <a:p>
            <a:pPr marL="0" marR="0" lvl="0" indent="0" algn="l" defTabSz="932742" rtl="0" eaLnBrk="1" fontAlgn="auto" latinLnBrk="0" hangingPunct="1">
              <a:lnSpc>
                <a:spcPct val="90000"/>
              </a:lnSpc>
              <a:spcBef>
                <a:spcPts val="0"/>
              </a:spcBef>
              <a:spcAft>
                <a:spcPts val="340"/>
              </a:spcAft>
              <a:buClrTx/>
              <a:buSzTx/>
              <a:buFontTx/>
              <a:buNone/>
              <a:tabLst/>
              <a:defRPr/>
            </a:pPr>
            <a:r>
              <a:rPr lang="en-US" sz="2400" kern="1200">
                <a:solidFill>
                  <a:schemeClr val="tx1"/>
                </a:solidFill>
                <a:effectLst/>
                <a:latin typeface="Segoe UI Light" pitchFamily="34" charset="0"/>
                <a:ea typeface="+mn-ea"/>
                <a:cs typeface="+mn-cs"/>
              </a:rPr>
              <a:t>It not only includes accounting and financial management capabilities, but also sales and service, project management, supply chain, inventory and operations management.</a:t>
            </a:r>
          </a:p>
          <a:p>
            <a:r>
              <a:rPr lang="en-US" sz="2400" b="0" baseline="0"/>
              <a:t> </a:t>
            </a:r>
          </a:p>
          <a:p>
            <a:pPr marL="171450" indent="-171450">
              <a:buFont typeface="Arial" panose="020B0604020202020204" pitchFamily="34" charset="0"/>
              <a:buChar char="•"/>
            </a:pPr>
            <a:r>
              <a:rPr lang="en-US" sz="2400"/>
              <a:t>What makes Dynamics</a:t>
            </a:r>
            <a:r>
              <a:rPr lang="en-US" sz="2400" baseline="0"/>
              <a:t> 365 Business Central unique is that it </a:t>
            </a:r>
            <a:r>
              <a:rPr lang="en-US" sz="2400" b="1" baseline="0"/>
              <a:t>harnesses the power of One Microsoft</a:t>
            </a:r>
            <a:r>
              <a:rPr lang="en-US" sz="2400" baseline="0"/>
              <a:t>.</a:t>
            </a:r>
          </a:p>
          <a:p>
            <a:pPr marL="0" indent="0">
              <a:buFont typeface="Arial" panose="020B0604020202020204" pitchFamily="34" charset="0"/>
              <a:buNone/>
            </a:pPr>
            <a:endParaRPr lang="en-US" sz="2400" baseline="0"/>
          </a:p>
          <a:p>
            <a:pPr marL="177993" indent="-177993">
              <a:buFont typeface="Arial" panose="020B0604020202020204" pitchFamily="34" charset="0"/>
              <a:buChar char="•"/>
            </a:pPr>
            <a:r>
              <a:rPr lang="en-US" sz="2400"/>
              <a:t>Brings together the two worlds of business process and personal productivity.  We surface</a:t>
            </a:r>
            <a:r>
              <a:rPr lang="en-US" sz="2400" baseline="0"/>
              <a:t> familiar tools like Excel and Word within the context of business processes, significantly increasing productivity and decreasing context switching.</a:t>
            </a:r>
          </a:p>
          <a:p>
            <a:pPr marL="0" indent="0">
              <a:buFont typeface="Arial" panose="020B0604020202020204" pitchFamily="34" charset="0"/>
              <a:buNone/>
            </a:pPr>
            <a:endParaRPr lang="en-US" sz="2400"/>
          </a:p>
          <a:p>
            <a:pPr marL="177993" indent="-177993">
              <a:buFont typeface="Arial" panose="020B0604020202020204" pitchFamily="34" charset="0"/>
              <a:buChar char="•"/>
            </a:pPr>
            <a:r>
              <a:rPr lang="en-US" sz="2400" b="1"/>
              <a:t>Power BI and Cortana Intelligence </a:t>
            </a:r>
            <a:r>
              <a:rPr lang="en-US" sz="2400"/>
              <a:t>are natively embedded into Dynamics</a:t>
            </a:r>
            <a:r>
              <a:rPr lang="en-US" sz="2400" baseline="0"/>
              <a:t> 365 Business Central business applications for </a:t>
            </a:r>
            <a:r>
              <a:rPr lang="en-US" sz="2400"/>
              <a:t>predictive insights, prescriptive advice and actionable next steps. Additionally,</a:t>
            </a:r>
            <a:r>
              <a:rPr lang="en-US" sz="2400" baseline="0"/>
              <a:t> </a:t>
            </a:r>
            <a:r>
              <a:rPr lang="en-US" sz="2400"/>
              <a:t>Azure IoT brings device data to enable preemptive action in business functions like field service.   </a:t>
            </a:r>
          </a:p>
          <a:p>
            <a:r>
              <a:rPr lang="en-US" sz="2400"/>
              <a:t> </a:t>
            </a:r>
          </a:p>
          <a:p>
            <a:pPr marL="177993" indent="-177993">
              <a:buFont typeface="Arial" panose="020B0604020202020204" pitchFamily="34" charset="0"/>
              <a:buChar char="•"/>
            </a:pPr>
            <a:r>
              <a:rPr lang="en-US" sz="2800" b="1">
                <a:solidFill>
                  <a:srgbClr val="FF0000"/>
                </a:solidFill>
              </a:rPr>
              <a:t>Businesses</a:t>
            </a:r>
            <a:r>
              <a:rPr lang="en-US" sz="2400" b="1">
                <a:solidFill>
                  <a:srgbClr val="FF0000"/>
                </a:solidFill>
              </a:rPr>
              <a:t> can</a:t>
            </a:r>
            <a:r>
              <a:rPr lang="en-US" sz="2400" b="1" baseline="0">
                <a:solidFill>
                  <a:srgbClr val="FF0000"/>
                </a:solidFill>
              </a:rPr>
              <a:t> also </a:t>
            </a:r>
            <a:r>
              <a:rPr lang="en-US" sz="2400" b="1">
                <a:solidFill>
                  <a:srgbClr val="FF0000"/>
                </a:solidFill>
              </a:rPr>
              <a:t>adapt and innovate in real-time with a common data model and an</a:t>
            </a:r>
            <a:r>
              <a:rPr lang="en-US" sz="2400" b="1" baseline="0">
                <a:solidFill>
                  <a:srgbClr val="FF0000"/>
                </a:solidFill>
              </a:rPr>
              <a:t> </a:t>
            </a:r>
            <a:r>
              <a:rPr lang="en-US" sz="2400" b="1">
                <a:solidFill>
                  <a:srgbClr val="FF0000"/>
                </a:solidFill>
              </a:rPr>
              <a:t>extensible business application platform,</a:t>
            </a:r>
            <a:r>
              <a:rPr lang="en-US" sz="2400" b="1" baseline="0">
                <a:solidFill>
                  <a:srgbClr val="FF0000"/>
                </a:solidFill>
              </a:rPr>
              <a:t> </a:t>
            </a:r>
            <a:r>
              <a:rPr lang="en-US" sz="2400" b="0" baseline="0">
                <a:solidFill>
                  <a:srgbClr val="FF0000"/>
                </a:solidFill>
              </a:rPr>
              <a:t>including PowerApps, Flow and Power BI Embedded.</a:t>
            </a:r>
            <a:endParaRPr lang="en-US" sz="2400" b="0">
              <a:solidFill>
                <a:srgbClr val="FF0000"/>
              </a:solidFill>
            </a:endParaRPr>
          </a:p>
          <a:p>
            <a:pPr marL="177993" indent="-177993">
              <a:buFont typeface="Arial" panose="020B0604020202020204" pitchFamily="34" charset="0"/>
              <a:buChar char="•"/>
            </a:pPr>
            <a:endParaRPr lang="en-US" sz="2400">
              <a:effectLst/>
            </a:endParaRPr>
          </a:p>
          <a:p>
            <a:pPr marL="177993" indent="-177993">
              <a:buFont typeface="Arial" panose="020B0604020202020204" pitchFamily="34" charset="0"/>
              <a:buChar char="•"/>
            </a:pPr>
            <a:r>
              <a:rPr lang="en-US" sz="2400" b="1"/>
              <a:t>We have also introduced Microsoft AppSource </a:t>
            </a:r>
            <a:r>
              <a:rPr lang="en-US" sz="2400" b="0"/>
              <a:t>so</a:t>
            </a:r>
            <a:r>
              <a:rPr lang="en-US" sz="2400" b="0" baseline="0"/>
              <a:t> </a:t>
            </a:r>
            <a:r>
              <a:rPr lang="en-US" sz="2400"/>
              <a:t>business users to easily find and evaluate line of business SaaS applications</a:t>
            </a:r>
            <a:r>
              <a:rPr lang="en-US" sz="2400" baseline="0"/>
              <a:t> from </a:t>
            </a:r>
            <a:r>
              <a:rPr lang="en-US" sz="2400"/>
              <a:t>Microsoft and our partners, across Dynamics 365, Office 365, Cortana Intelligence and the Azure platform. </a:t>
            </a:r>
          </a:p>
          <a:p>
            <a:endParaRPr lang="en-US" sz="2300"/>
          </a:p>
        </p:txBody>
      </p:sp>
      <p:sp>
        <p:nvSpPr>
          <p:cNvPr id="4" name="Slide Number Placeholder 3"/>
          <p:cNvSpPr>
            <a:spLocks noGrp="1"/>
          </p:cNvSpPr>
          <p:nvPr>
            <p:ph type="sldNum" sz="quarter" idx="10"/>
          </p:nvPr>
        </p:nvSpPr>
        <p:spPr/>
        <p:txBody>
          <a:bodyPr/>
          <a:lstStyle/>
          <a:p>
            <a:pPr marL="0" marR="0" lvl="0" indent="0" algn="r" defTabSz="1741292" rtl="0" eaLnBrk="1" fontAlgn="auto" latinLnBrk="0" hangingPunct="1">
              <a:lnSpc>
                <a:spcPct val="100000"/>
              </a:lnSpc>
              <a:spcBef>
                <a:spcPts val="0"/>
              </a:spcBef>
              <a:spcAft>
                <a:spcPts val="0"/>
              </a:spcAft>
              <a:buClrTx/>
              <a:buSzTx/>
              <a:buFontTx/>
              <a:buNone/>
              <a:tabLst/>
              <a:defRPr/>
            </a:pPr>
            <a:fld id="{3B4E366B-CC6E-47DE-B1A9-535EA373AC8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4129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5231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07999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36935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702254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39872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30363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53054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82209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53954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31392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81055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52057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56890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53551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15458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17869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73021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226996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15.jp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userDrawn="1">
  <p:cSld name="TITLE">
    <p:spTree>
      <p:nvGrpSpPr>
        <p:cNvPr id="1" name="Shape 9"/>
        <p:cNvGrpSpPr/>
        <p:nvPr/>
      </p:nvGrpSpPr>
      <p:grpSpPr>
        <a:xfrm>
          <a:off x="0" y="0"/>
          <a:ext cx="0" cy="0"/>
          <a:chOff x="0" y="0"/>
          <a:chExt cx="0" cy="0"/>
        </a:xfrm>
      </p:grpSpPr>
      <p:pic>
        <p:nvPicPr>
          <p:cNvPr id="16" name="Picture 15" descr="A close up of a building&#10;&#10;Description generated with very high confidence">
            <a:extLst>
              <a:ext uri="{FF2B5EF4-FFF2-40B4-BE49-F238E27FC236}">
                <a16:creationId xmlns:a16="http://schemas.microsoft.com/office/drawing/2014/main" id="{6612E019-4923-418F-BD5F-E7378B77892F}"/>
              </a:ext>
            </a:extLst>
          </p:cNvPr>
          <p:cNvPicPr>
            <a:picLocks noChangeAspect="1"/>
          </p:cNvPicPr>
          <p:nvPr userDrawn="1"/>
        </p:nvPicPr>
        <p:blipFill rotWithShape="1">
          <a:blip r:embed="rId2"/>
          <a:srcRect b="25331"/>
          <a:stretch/>
        </p:blipFill>
        <p:spPr>
          <a:xfrm>
            <a:off x="1" y="0"/>
            <a:ext cx="9144000" cy="3840630"/>
          </a:xfrm>
          <a:prstGeom prst="rect">
            <a:avLst/>
          </a:prstGeom>
        </p:spPr>
      </p:pic>
      <p:sp>
        <p:nvSpPr>
          <p:cNvPr id="12" name="Google Shape;12;p2"/>
          <p:cNvSpPr/>
          <p:nvPr/>
        </p:nvSpPr>
        <p:spPr>
          <a:xfrm rot="5400000" flipH="1">
            <a:off x="4498970" y="-1261601"/>
            <a:ext cx="146057" cy="9144002"/>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 name="Rectangle 6">
            <a:extLst>
              <a:ext uri="{FF2B5EF4-FFF2-40B4-BE49-F238E27FC236}">
                <a16:creationId xmlns:a16="http://schemas.microsoft.com/office/drawing/2014/main" id="{8ACB79B5-BC45-4515-8339-E7F0A3515EB0}"/>
              </a:ext>
            </a:extLst>
          </p:cNvPr>
          <p:cNvSpPr/>
          <p:nvPr userDrawn="1"/>
        </p:nvSpPr>
        <p:spPr>
          <a:xfrm>
            <a:off x="0" y="3383430"/>
            <a:ext cx="9144000" cy="1768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46C05-6A8E-45FC-8154-853013296D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7BCAE7-F87A-401D-AE01-3A3F57038E6D}"/>
              </a:ext>
            </a:extLst>
          </p:cNvPr>
          <p:cNvSpPr>
            <a:spLocks noGrp="1"/>
          </p:cNvSpPr>
          <p:nvPr>
            <p:ph type="dt" sz="half" idx="10"/>
          </p:nvPr>
        </p:nvSpPr>
        <p:spPr/>
        <p:txBody>
          <a:bodyPr/>
          <a:lstStyle/>
          <a:p>
            <a:fld id="{9A62C057-C079-4AA7-BBE9-8EB924E09BB1}" type="datetimeFigureOut">
              <a:rPr lang="en-US" smtClean="0"/>
              <a:t>12-Feb-20</a:t>
            </a:fld>
            <a:endParaRPr lang="en-US"/>
          </a:p>
        </p:txBody>
      </p:sp>
      <p:sp>
        <p:nvSpPr>
          <p:cNvPr id="4" name="Footer Placeholder 3">
            <a:extLst>
              <a:ext uri="{FF2B5EF4-FFF2-40B4-BE49-F238E27FC236}">
                <a16:creationId xmlns:a16="http://schemas.microsoft.com/office/drawing/2014/main" id="{7F1FA959-CB3F-4EEC-AFE3-2A1001C299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1622A-DA29-47C5-9EEB-717D17081FCB}"/>
              </a:ext>
            </a:extLst>
          </p:cNvPr>
          <p:cNvSpPr>
            <a:spLocks noGrp="1"/>
          </p:cNvSpPr>
          <p:nvPr>
            <p:ph type="sldNum" sz="quarter" idx="12"/>
          </p:nvPr>
        </p:nvSpPr>
        <p:spPr/>
        <p:txBody>
          <a:bodyPr/>
          <a:lstStyle/>
          <a:p>
            <a:fld id="{B12BCC3A-C7A0-4590-9153-A60B373D0BBD}" type="slidenum">
              <a:rPr lang="en-US" smtClean="0"/>
              <a:t>‹#›</a:t>
            </a:fld>
            <a:endParaRPr lang="en-US"/>
          </a:p>
        </p:txBody>
      </p:sp>
    </p:spTree>
    <p:extLst>
      <p:ext uri="{BB962C8B-B14F-4D97-AF65-F5344CB8AC3E}">
        <p14:creationId xmlns:p14="http://schemas.microsoft.com/office/powerpoint/2010/main" val="547144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EAEB82-E829-4E3C-8024-3F7D95313467}"/>
              </a:ext>
            </a:extLst>
          </p:cNvPr>
          <p:cNvSpPr>
            <a:spLocks noGrp="1"/>
          </p:cNvSpPr>
          <p:nvPr>
            <p:ph type="dt" sz="half" idx="10"/>
          </p:nvPr>
        </p:nvSpPr>
        <p:spPr/>
        <p:txBody>
          <a:bodyPr/>
          <a:lstStyle/>
          <a:p>
            <a:fld id="{9A62C057-C079-4AA7-BBE9-8EB924E09BB1}" type="datetimeFigureOut">
              <a:rPr lang="en-US" smtClean="0"/>
              <a:t>12-Feb-20</a:t>
            </a:fld>
            <a:endParaRPr lang="en-US"/>
          </a:p>
        </p:txBody>
      </p:sp>
      <p:sp>
        <p:nvSpPr>
          <p:cNvPr id="3" name="Footer Placeholder 2">
            <a:extLst>
              <a:ext uri="{FF2B5EF4-FFF2-40B4-BE49-F238E27FC236}">
                <a16:creationId xmlns:a16="http://schemas.microsoft.com/office/drawing/2014/main" id="{20FEE67F-5102-4FD5-AF9E-056470611D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2EFF4C-503E-441B-9AF5-48BFBDD5AE76}"/>
              </a:ext>
            </a:extLst>
          </p:cNvPr>
          <p:cNvSpPr>
            <a:spLocks noGrp="1"/>
          </p:cNvSpPr>
          <p:nvPr>
            <p:ph type="sldNum" sz="quarter" idx="12"/>
          </p:nvPr>
        </p:nvSpPr>
        <p:spPr/>
        <p:txBody>
          <a:bodyPr/>
          <a:lstStyle/>
          <a:p>
            <a:fld id="{B12BCC3A-C7A0-4590-9153-A60B373D0BBD}" type="slidenum">
              <a:rPr lang="en-US" smtClean="0"/>
              <a:t>‹#›</a:t>
            </a:fld>
            <a:endParaRPr lang="en-US"/>
          </a:p>
        </p:txBody>
      </p:sp>
    </p:spTree>
    <p:extLst>
      <p:ext uri="{BB962C8B-B14F-4D97-AF65-F5344CB8AC3E}">
        <p14:creationId xmlns:p14="http://schemas.microsoft.com/office/powerpoint/2010/main" val="3236040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32D67-5292-433A-A58D-7694C50DC481}"/>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160038-FA2F-4A24-8870-EEED81EA5FC9}"/>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D409C9-C053-4100-8A14-76E6516AC570}"/>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D27DAA-EB35-4683-BFFC-9B743BC36F30}"/>
              </a:ext>
            </a:extLst>
          </p:cNvPr>
          <p:cNvSpPr>
            <a:spLocks noGrp="1"/>
          </p:cNvSpPr>
          <p:nvPr>
            <p:ph type="dt" sz="half" idx="10"/>
          </p:nvPr>
        </p:nvSpPr>
        <p:spPr/>
        <p:txBody>
          <a:bodyPr/>
          <a:lstStyle/>
          <a:p>
            <a:fld id="{9A62C057-C079-4AA7-BBE9-8EB924E09BB1}" type="datetimeFigureOut">
              <a:rPr lang="en-US" smtClean="0"/>
              <a:t>12-Feb-20</a:t>
            </a:fld>
            <a:endParaRPr lang="en-US"/>
          </a:p>
        </p:txBody>
      </p:sp>
      <p:sp>
        <p:nvSpPr>
          <p:cNvPr id="6" name="Footer Placeholder 5">
            <a:extLst>
              <a:ext uri="{FF2B5EF4-FFF2-40B4-BE49-F238E27FC236}">
                <a16:creationId xmlns:a16="http://schemas.microsoft.com/office/drawing/2014/main" id="{7B73ADF2-6FDA-465F-A965-82D47947D9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3FAF4D-5A75-4CE2-AB04-1FB062CBC822}"/>
              </a:ext>
            </a:extLst>
          </p:cNvPr>
          <p:cNvSpPr>
            <a:spLocks noGrp="1"/>
          </p:cNvSpPr>
          <p:nvPr>
            <p:ph type="sldNum" sz="quarter" idx="12"/>
          </p:nvPr>
        </p:nvSpPr>
        <p:spPr/>
        <p:txBody>
          <a:bodyPr/>
          <a:lstStyle/>
          <a:p>
            <a:fld id="{B12BCC3A-C7A0-4590-9153-A60B373D0BBD}" type="slidenum">
              <a:rPr lang="en-US" smtClean="0"/>
              <a:t>‹#›</a:t>
            </a:fld>
            <a:endParaRPr lang="en-US"/>
          </a:p>
        </p:txBody>
      </p:sp>
    </p:spTree>
    <p:extLst>
      <p:ext uri="{BB962C8B-B14F-4D97-AF65-F5344CB8AC3E}">
        <p14:creationId xmlns:p14="http://schemas.microsoft.com/office/powerpoint/2010/main" val="1354096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CF061-339C-4265-96F3-2251C4FF616C}"/>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63E934-EB51-4204-9DEF-D1733943A0E4}"/>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7C964D-F755-43AF-93BD-D083C7525A06}"/>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28C0D9-7BBB-47C6-8B16-11501E59D451}"/>
              </a:ext>
            </a:extLst>
          </p:cNvPr>
          <p:cNvSpPr>
            <a:spLocks noGrp="1"/>
          </p:cNvSpPr>
          <p:nvPr>
            <p:ph type="dt" sz="half" idx="10"/>
          </p:nvPr>
        </p:nvSpPr>
        <p:spPr/>
        <p:txBody>
          <a:bodyPr/>
          <a:lstStyle/>
          <a:p>
            <a:fld id="{9A62C057-C079-4AA7-BBE9-8EB924E09BB1}" type="datetimeFigureOut">
              <a:rPr lang="en-US" smtClean="0"/>
              <a:t>12-Feb-20</a:t>
            </a:fld>
            <a:endParaRPr lang="en-US"/>
          </a:p>
        </p:txBody>
      </p:sp>
      <p:sp>
        <p:nvSpPr>
          <p:cNvPr id="6" name="Footer Placeholder 5">
            <a:extLst>
              <a:ext uri="{FF2B5EF4-FFF2-40B4-BE49-F238E27FC236}">
                <a16:creationId xmlns:a16="http://schemas.microsoft.com/office/drawing/2014/main" id="{248C0B20-4D48-4087-8BBC-848FBBE769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7F8B58-6DB4-44D0-BC2B-BF85E5CD1963}"/>
              </a:ext>
            </a:extLst>
          </p:cNvPr>
          <p:cNvSpPr>
            <a:spLocks noGrp="1"/>
          </p:cNvSpPr>
          <p:nvPr>
            <p:ph type="sldNum" sz="quarter" idx="12"/>
          </p:nvPr>
        </p:nvSpPr>
        <p:spPr/>
        <p:txBody>
          <a:bodyPr/>
          <a:lstStyle/>
          <a:p>
            <a:fld id="{B12BCC3A-C7A0-4590-9153-A60B373D0BBD}" type="slidenum">
              <a:rPr lang="en-US" smtClean="0"/>
              <a:t>‹#›</a:t>
            </a:fld>
            <a:endParaRPr lang="en-US"/>
          </a:p>
        </p:txBody>
      </p:sp>
    </p:spTree>
    <p:extLst>
      <p:ext uri="{BB962C8B-B14F-4D97-AF65-F5344CB8AC3E}">
        <p14:creationId xmlns:p14="http://schemas.microsoft.com/office/powerpoint/2010/main" val="484578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8F7E9-71A3-4E62-B3A2-13D68E455E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AFEBBE-99B1-43A0-A10C-001F359DE0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E713AE-3796-4EA8-B49B-A97A12D3EB4A}"/>
              </a:ext>
            </a:extLst>
          </p:cNvPr>
          <p:cNvSpPr>
            <a:spLocks noGrp="1"/>
          </p:cNvSpPr>
          <p:nvPr>
            <p:ph type="dt" sz="half" idx="10"/>
          </p:nvPr>
        </p:nvSpPr>
        <p:spPr/>
        <p:txBody>
          <a:bodyPr/>
          <a:lstStyle/>
          <a:p>
            <a:fld id="{9A62C057-C079-4AA7-BBE9-8EB924E09BB1}" type="datetimeFigureOut">
              <a:rPr lang="en-US" smtClean="0"/>
              <a:t>12-Feb-20</a:t>
            </a:fld>
            <a:endParaRPr lang="en-US"/>
          </a:p>
        </p:txBody>
      </p:sp>
      <p:sp>
        <p:nvSpPr>
          <p:cNvPr id="5" name="Footer Placeholder 4">
            <a:extLst>
              <a:ext uri="{FF2B5EF4-FFF2-40B4-BE49-F238E27FC236}">
                <a16:creationId xmlns:a16="http://schemas.microsoft.com/office/drawing/2014/main" id="{402B2182-F1B5-4FC6-B25F-E4DD9DE25C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02969C-8EE2-42CF-9729-1A8C30798560}"/>
              </a:ext>
            </a:extLst>
          </p:cNvPr>
          <p:cNvSpPr>
            <a:spLocks noGrp="1"/>
          </p:cNvSpPr>
          <p:nvPr>
            <p:ph type="sldNum" sz="quarter" idx="12"/>
          </p:nvPr>
        </p:nvSpPr>
        <p:spPr/>
        <p:txBody>
          <a:bodyPr/>
          <a:lstStyle/>
          <a:p>
            <a:fld id="{B12BCC3A-C7A0-4590-9153-A60B373D0BBD}" type="slidenum">
              <a:rPr lang="en-US" smtClean="0"/>
              <a:t>‹#›</a:t>
            </a:fld>
            <a:endParaRPr lang="en-US"/>
          </a:p>
        </p:txBody>
      </p:sp>
    </p:spTree>
    <p:extLst>
      <p:ext uri="{BB962C8B-B14F-4D97-AF65-F5344CB8AC3E}">
        <p14:creationId xmlns:p14="http://schemas.microsoft.com/office/powerpoint/2010/main" val="31778204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7F86B7-CF52-455A-BA92-4632E90D0B52}"/>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15AA14-8408-492A-8713-D9A6A73480D7}"/>
              </a:ext>
            </a:extLst>
          </p:cNvPr>
          <p:cNvSpPr>
            <a:spLocks noGrp="1"/>
          </p:cNvSpPr>
          <p:nvPr>
            <p:ph type="body" orient="vert" idx="1"/>
          </p:nvPr>
        </p:nvSpPr>
        <p:spPr>
          <a:xfrm>
            <a:off x="628650" y="274638"/>
            <a:ext cx="5762625" cy="43576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EDB83-FDB3-4FD2-97CD-4BA915CF9FF6}"/>
              </a:ext>
            </a:extLst>
          </p:cNvPr>
          <p:cNvSpPr>
            <a:spLocks noGrp="1"/>
          </p:cNvSpPr>
          <p:nvPr>
            <p:ph type="dt" sz="half" idx="10"/>
          </p:nvPr>
        </p:nvSpPr>
        <p:spPr/>
        <p:txBody>
          <a:bodyPr/>
          <a:lstStyle/>
          <a:p>
            <a:fld id="{9A62C057-C079-4AA7-BBE9-8EB924E09BB1}" type="datetimeFigureOut">
              <a:rPr lang="en-US" smtClean="0"/>
              <a:t>12-Feb-20</a:t>
            </a:fld>
            <a:endParaRPr lang="en-US"/>
          </a:p>
        </p:txBody>
      </p:sp>
      <p:sp>
        <p:nvSpPr>
          <p:cNvPr id="5" name="Footer Placeholder 4">
            <a:extLst>
              <a:ext uri="{FF2B5EF4-FFF2-40B4-BE49-F238E27FC236}">
                <a16:creationId xmlns:a16="http://schemas.microsoft.com/office/drawing/2014/main" id="{37A67C9A-EF65-4601-BD1A-FE7C604525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C06A7B-B579-4402-8E9E-7FD130C21DB2}"/>
              </a:ext>
            </a:extLst>
          </p:cNvPr>
          <p:cNvSpPr>
            <a:spLocks noGrp="1"/>
          </p:cNvSpPr>
          <p:nvPr>
            <p:ph type="sldNum" sz="quarter" idx="12"/>
          </p:nvPr>
        </p:nvSpPr>
        <p:spPr/>
        <p:txBody>
          <a:bodyPr/>
          <a:lstStyle/>
          <a:p>
            <a:fld id="{B12BCC3A-C7A0-4590-9153-A60B373D0BBD}" type="slidenum">
              <a:rPr lang="en-US" smtClean="0"/>
              <a:t>‹#›</a:t>
            </a:fld>
            <a:endParaRPr lang="en-US"/>
          </a:p>
        </p:txBody>
      </p:sp>
    </p:spTree>
    <p:extLst>
      <p:ext uri="{BB962C8B-B14F-4D97-AF65-F5344CB8AC3E}">
        <p14:creationId xmlns:p14="http://schemas.microsoft.com/office/powerpoint/2010/main" val="831446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1" cy="1344828"/>
          </a:xfrm>
          <a:noFill/>
        </p:spPr>
        <p:txBody>
          <a:bodyPr lIns="0" tIns="0" rIns="0" bIns="182880" anchor="b" anchorCtr="0"/>
          <a:lstStyle>
            <a:lvl1pPr>
              <a:defRPr sz="3529" strike="noStrike" spc="-37" baseline="0">
                <a:gradFill>
                  <a:gsLst>
                    <a:gs pos="2917">
                      <a:schemeClr val="tx2"/>
                    </a:gs>
                    <a:gs pos="100000">
                      <a:schemeClr val="tx2"/>
                    </a:gs>
                  </a:gsLst>
                  <a:lin ang="5400000" scaled="0"/>
                </a:gra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5686" y="192989"/>
            <a:ext cx="1699733" cy="426893"/>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6"/>
            <a:ext cx="7202115"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327774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5"/>
            <a:ext cx="7206783" cy="592213"/>
          </a:xfrm>
        </p:spPr>
        <p:txBody>
          <a:bodyPr/>
          <a:lstStyle>
            <a:lvl1pPr>
              <a:defRPr sz="1324">
                <a:gradFill>
                  <a:gsLst>
                    <a:gs pos="2917">
                      <a:schemeClr val="bg1"/>
                    </a:gs>
                    <a:gs pos="100000">
                      <a:schemeClr val="bg1"/>
                    </a:gs>
                  </a:gsLst>
                  <a:lin ang="5400000" scaled="0"/>
                </a:gradFill>
              </a:defRPr>
            </a:lvl1pPr>
            <a:lvl2pPr>
              <a:defRPr sz="1324">
                <a:gradFill>
                  <a:gsLst>
                    <a:gs pos="2917">
                      <a:schemeClr val="bg1"/>
                    </a:gs>
                    <a:gs pos="100000">
                      <a:schemeClr val="bg1"/>
                    </a:gs>
                  </a:gsLst>
                  <a:lin ang="5400000" scaled="0"/>
                </a:gra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5686"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3" y="2272496"/>
            <a:ext cx="7222791" cy="1344828"/>
          </a:xfrm>
          <a:noFill/>
        </p:spPr>
        <p:txBody>
          <a:bodyPr lIns="0" tIns="0" rIns="0" bIns="182880" anchor="b" anchorCtr="0"/>
          <a:lstStyle>
            <a:lvl1pPr>
              <a:defRPr sz="3529" strike="noStrike" spc="-37" baseline="0">
                <a:gradFill>
                  <a:gsLst>
                    <a:gs pos="2917">
                      <a:schemeClr val="accent5"/>
                    </a:gs>
                    <a:gs pos="100000">
                      <a:schemeClr val="accent5"/>
                    </a:gs>
                  </a:gsLst>
                  <a:lin ang="540000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506678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5686" y="192878"/>
            <a:ext cx="1699733" cy="426893"/>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5"/>
            <a:ext cx="7202115" cy="592213"/>
          </a:xfrm>
        </p:spPr>
        <p:txBody>
          <a:bodyPr/>
          <a:lstStyle>
            <a:lvl1pPr>
              <a:defRPr sz="1324">
                <a:gradFill>
                  <a:gsLst>
                    <a:gs pos="2917">
                      <a:schemeClr val="bg1"/>
                    </a:gs>
                    <a:gs pos="100000">
                      <a:schemeClr val="bg1"/>
                    </a:gs>
                  </a:gsLst>
                  <a:lin ang="5400000" scaled="0"/>
                </a:gradFill>
              </a:defRPr>
            </a:lvl1pPr>
            <a:lvl2pPr>
              <a:defRPr sz="1324">
                <a:gradFill>
                  <a:gsLst>
                    <a:gs pos="2917">
                      <a:schemeClr val="bg1"/>
                    </a:gs>
                    <a:gs pos="100000">
                      <a:schemeClr val="bg1"/>
                    </a:gs>
                  </a:gsLst>
                  <a:lin ang="5400000" scaled="0"/>
                </a:gra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3" y="2272496"/>
            <a:ext cx="7245202" cy="1344828"/>
          </a:xfrm>
          <a:noFill/>
        </p:spPr>
        <p:txBody>
          <a:bodyPr lIns="0" tIns="0" rIns="0" bIns="182880" anchor="b" anchorCtr="0"/>
          <a:lstStyle>
            <a:lvl1pPr>
              <a:defRPr sz="3529" strike="noStrike" spc="-37" baseline="0">
                <a:gradFill>
                  <a:gsLst>
                    <a:gs pos="2917">
                      <a:schemeClr val="bg1"/>
                    </a:gs>
                    <a:gs pos="100000">
                      <a:schemeClr val="bg1"/>
                    </a:gs>
                  </a:gsLst>
                  <a:lin ang="540000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6955929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7" cy="51435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5686"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90" y="706268"/>
            <a:ext cx="2426685" cy="1572893"/>
          </a:xfrm>
          <a:noFill/>
        </p:spPr>
        <p:txBody>
          <a:bodyPr lIns="0" tIns="0" rIns="0" bIns="182880" anchor="b" anchorCtr="0"/>
          <a:lstStyle>
            <a:lvl1pPr>
              <a:defRPr sz="2353" strike="noStrike" spc="-37" baseline="0">
                <a:gradFill>
                  <a:gsLst>
                    <a:gs pos="2917">
                      <a:schemeClr val="tx2"/>
                    </a:gs>
                    <a:gs pos="100000">
                      <a:schemeClr val="tx2"/>
                    </a:gs>
                  </a:gsLst>
                  <a:lin ang="5400000" scaled="0"/>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1"/>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570535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TITLE_1_2">
    <p:spTree>
      <p:nvGrpSpPr>
        <p:cNvPr id="1" name="Shape 19"/>
        <p:cNvGrpSpPr/>
        <p:nvPr/>
      </p:nvGrpSpPr>
      <p:grpSpPr>
        <a:xfrm>
          <a:off x="0" y="0"/>
          <a:ext cx="0" cy="0"/>
          <a:chOff x="0" y="0"/>
          <a:chExt cx="0" cy="0"/>
        </a:xfrm>
      </p:grpSpPr>
      <p:sp>
        <p:nvSpPr>
          <p:cNvPr id="21" name="Google Shape;21;p4"/>
          <p:cNvSpPr txBox="1">
            <a:spLocks noGrp="1"/>
          </p:cNvSpPr>
          <p:nvPr>
            <p:ph type="subTitle" idx="1"/>
          </p:nvPr>
        </p:nvSpPr>
        <p:spPr>
          <a:xfrm>
            <a:off x="646550" y="1989500"/>
            <a:ext cx="3246900" cy="212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9pPr>
          </a:lstStyle>
          <a:p>
            <a:endParaRPr/>
          </a:p>
        </p:txBody>
      </p:sp>
      <p:sp>
        <p:nvSpPr>
          <p:cNvPr id="22" name="Google Shape;22;p4"/>
          <p:cNvSpPr txBox="1">
            <a:spLocks noGrp="1"/>
          </p:cNvSpPr>
          <p:nvPr>
            <p:ph type="sldNum" idx="12"/>
          </p:nvPr>
        </p:nvSpPr>
        <p:spPr>
          <a:xfrm>
            <a:off x="0" y="474990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24" name="Google Shape;24;p4"/>
          <p:cNvSpPr txBox="1">
            <a:spLocks noGrp="1"/>
          </p:cNvSpPr>
          <p:nvPr>
            <p:ph type="body" idx="2"/>
          </p:nvPr>
        </p:nvSpPr>
        <p:spPr>
          <a:xfrm>
            <a:off x="5130225" y="1016000"/>
            <a:ext cx="3470700" cy="3099900"/>
          </a:xfrm>
          <a:prstGeom prst="rect">
            <a:avLst/>
          </a:prstGeom>
        </p:spPr>
        <p:txBody>
          <a:bodyPr spcFirstLastPara="1" wrap="square" lIns="91425" tIns="91425" rIns="91425" bIns="91425" anchor="t" anchorCtr="0"/>
          <a:lstStyle>
            <a:lvl1pPr marL="457200" lvl="0" indent="-342900" rtl="0">
              <a:spcBef>
                <a:spcPts val="0"/>
              </a:spcBef>
              <a:spcAft>
                <a:spcPts val="0"/>
              </a:spcAft>
              <a:buClr>
                <a:srgbClr val="F67031"/>
              </a:buClr>
              <a:buSzPts val="1800"/>
              <a:buAutoNum type="arabicPeriod"/>
              <a:defRPr sz="1800"/>
            </a:lvl1pPr>
            <a:lvl2pPr marL="914400" lvl="1" indent="-317500" rtl="0">
              <a:spcBef>
                <a:spcPts val="1000"/>
              </a:spcBef>
              <a:spcAft>
                <a:spcPts val="0"/>
              </a:spcAft>
              <a:buSzPts val="1400"/>
              <a:buAutoNum type="alphaLcPeriod"/>
              <a:defRPr>
                <a:solidFill>
                  <a:srgbClr val="999999"/>
                </a:solidFill>
              </a:defRPr>
            </a:lvl2pPr>
            <a:lvl3pPr marL="1371600" lvl="2" indent="-317500" rtl="0">
              <a:spcBef>
                <a:spcPts val="1000"/>
              </a:spcBef>
              <a:spcAft>
                <a:spcPts val="0"/>
              </a:spcAft>
              <a:buSzPts val="1400"/>
              <a:buAutoNum type="romanLcPeriod"/>
              <a:defRPr>
                <a:solidFill>
                  <a:srgbClr val="999999"/>
                </a:solidFill>
              </a:defRPr>
            </a:lvl3pPr>
            <a:lvl4pPr marL="1828800" lvl="3" indent="-317500" rtl="0">
              <a:spcBef>
                <a:spcPts val="1000"/>
              </a:spcBef>
              <a:spcAft>
                <a:spcPts val="0"/>
              </a:spcAft>
              <a:buSzPts val="1400"/>
              <a:buAutoNum type="arabicPeriod"/>
              <a:defRPr>
                <a:solidFill>
                  <a:srgbClr val="999999"/>
                </a:solidFill>
              </a:defRPr>
            </a:lvl4pPr>
            <a:lvl5pPr marL="2286000" lvl="4" indent="-317500" rtl="0">
              <a:spcBef>
                <a:spcPts val="1000"/>
              </a:spcBef>
              <a:spcAft>
                <a:spcPts val="0"/>
              </a:spcAft>
              <a:buClr>
                <a:srgbClr val="999999"/>
              </a:buClr>
              <a:buSzPts val="1400"/>
              <a:buAutoNum type="alphaLcPeriod"/>
              <a:defRPr>
                <a:solidFill>
                  <a:srgbClr val="999999"/>
                </a:solidFill>
              </a:defRPr>
            </a:lvl5pPr>
            <a:lvl6pPr marL="2743200" lvl="5" indent="-317500" rtl="0">
              <a:spcBef>
                <a:spcPts val="1000"/>
              </a:spcBef>
              <a:spcAft>
                <a:spcPts val="0"/>
              </a:spcAft>
              <a:buClr>
                <a:srgbClr val="999999"/>
              </a:buClr>
              <a:buSzPts val="1400"/>
              <a:buAutoNum type="romanLcPeriod"/>
              <a:defRPr>
                <a:solidFill>
                  <a:srgbClr val="999999"/>
                </a:solidFill>
              </a:defRPr>
            </a:lvl6pPr>
            <a:lvl7pPr marL="3200400" lvl="6" indent="-317500" rtl="0">
              <a:spcBef>
                <a:spcPts val="1000"/>
              </a:spcBef>
              <a:spcAft>
                <a:spcPts val="0"/>
              </a:spcAft>
              <a:buClr>
                <a:srgbClr val="999999"/>
              </a:buClr>
              <a:buSzPts val="1400"/>
              <a:buAutoNum type="arabicPeriod"/>
              <a:defRPr>
                <a:solidFill>
                  <a:srgbClr val="999999"/>
                </a:solidFill>
              </a:defRPr>
            </a:lvl7pPr>
            <a:lvl8pPr marL="3657600" lvl="7" indent="-317500" rtl="0">
              <a:spcBef>
                <a:spcPts val="1000"/>
              </a:spcBef>
              <a:spcAft>
                <a:spcPts val="0"/>
              </a:spcAft>
              <a:buClr>
                <a:srgbClr val="999999"/>
              </a:buClr>
              <a:buSzPts val="1400"/>
              <a:buAutoNum type="alphaLcPeriod"/>
              <a:defRPr>
                <a:solidFill>
                  <a:srgbClr val="999999"/>
                </a:solidFill>
              </a:defRPr>
            </a:lvl8pPr>
            <a:lvl9pPr marL="4114800" lvl="8" indent="-317500" rtl="0">
              <a:spcBef>
                <a:spcPts val="1000"/>
              </a:spcBef>
              <a:spcAft>
                <a:spcPts val="1000"/>
              </a:spcAft>
              <a:buClr>
                <a:srgbClr val="999999"/>
              </a:buClr>
              <a:buSzPts val="1400"/>
              <a:buAutoNum type="romanLcPeriod"/>
              <a:defRPr>
                <a:solidFill>
                  <a:srgbClr val="999999"/>
                </a:solidFill>
              </a:defRPr>
            </a:lvl9pPr>
          </a:lstStyle>
          <a:p>
            <a:endParaRPr/>
          </a:p>
        </p:txBody>
      </p:sp>
      <p:sp>
        <p:nvSpPr>
          <p:cNvPr id="25" name="Google Shape;25;p4"/>
          <p:cNvSpPr txBox="1">
            <a:spLocks noGrp="1"/>
          </p:cNvSpPr>
          <p:nvPr>
            <p:ph type="title"/>
          </p:nvPr>
        </p:nvSpPr>
        <p:spPr>
          <a:xfrm>
            <a:off x="646573" y="1016000"/>
            <a:ext cx="3246900" cy="9735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3068621" y="333974"/>
            <a:ext cx="5754429" cy="4475654"/>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5686"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90" y="706268"/>
            <a:ext cx="2426685" cy="1572893"/>
          </a:xfrm>
          <a:noFill/>
        </p:spPr>
        <p:txBody>
          <a:bodyPr lIns="0" tIns="0" rIns="0" bIns="182880" anchor="b" anchorCtr="0"/>
          <a:lstStyle>
            <a:lvl1pPr>
              <a:defRPr sz="2353" strike="noStrike" spc="-37" baseline="0">
                <a:gradFill>
                  <a:gsLst>
                    <a:gs pos="2917">
                      <a:schemeClr val="tx2"/>
                    </a:gs>
                    <a:gs pos="100000">
                      <a:schemeClr val="tx2"/>
                    </a:gs>
                  </a:gsLst>
                  <a:lin ang="5400000" scaled="0"/>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1"/>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3581864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876707"/>
            <a:ext cx="2713786" cy="674749"/>
          </a:xfrm>
        </p:spPr>
        <p:txBody>
          <a:bodyPr lIns="0" tIns="0" rIns="0" bIns="0"/>
          <a:lstStyle>
            <a:lvl1pPr>
              <a:defRPr sz="1324" spc="0" baseline="0">
                <a:gradFill>
                  <a:gsLst>
                    <a:gs pos="2917">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4672382" y="876707"/>
            <a:ext cx="2878363" cy="2840248"/>
          </a:xfrm>
        </p:spPr>
        <p:txBody>
          <a:bodyPr wrap="square" lIns="0" tIns="0" rIns="0" bIns="0">
            <a:noAutofit/>
          </a:bodyPr>
          <a:lstStyle>
            <a:lvl1pPr marL="0" indent="0" defTabSz="380536">
              <a:spcAft>
                <a:spcPts val="368"/>
              </a:spcAft>
              <a:buNone/>
              <a:defRPr sz="1324" spc="0" baseline="0">
                <a:gradFill>
                  <a:gsLst>
                    <a:gs pos="2917">
                      <a:schemeClr val="tx2"/>
                    </a:gs>
                    <a:gs pos="100000">
                      <a:schemeClr val="tx2"/>
                    </a:gs>
                  </a:gsLst>
                  <a:lin ang="5400000" scaled="0"/>
                </a:gradFill>
              </a:defRPr>
            </a:lvl1pPr>
            <a:lvl2pPr marL="168090" indent="0">
              <a:buNone/>
              <a:defRPr sz="1324"/>
            </a:lvl2pPr>
            <a:lvl3pPr marL="336179" indent="0">
              <a:buNone/>
              <a:defRPr sz="1324"/>
            </a:lvl3pPr>
            <a:lvl4pPr marL="504269" indent="0">
              <a:buNone/>
              <a:defRPr sz="1324"/>
            </a:lvl4pPr>
            <a:lvl5pPr marL="672358" indent="0">
              <a:buNone/>
              <a:defRPr sz="1324"/>
            </a:lvl5pPr>
          </a:lstStyle>
          <a:p>
            <a:pPr lvl="0"/>
            <a:r>
              <a:rPr lang="en-US"/>
              <a:t>##	Section Title</a:t>
            </a:r>
          </a:p>
        </p:txBody>
      </p:sp>
      <p:sp>
        <p:nvSpPr>
          <p:cNvPr id="6" name="Footer Placeholder 14">
            <a:extLst>
              <a:ext uri="{FF2B5EF4-FFF2-40B4-BE49-F238E27FC236}">
                <a16:creationId xmlns:a16="http://schemas.microsoft.com/office/drawing/2014/main" id="{C4BCDFDC-ED0D-42C7-AA9E-7D359A87C0AA}"/>
              </a:ext>
            </a:extLst>
          </p:cNvPr>
          <p:cNvSpPr>
            <a:spLocks noGrp="1"/>
          </p:cNvSpPr>
          <p:nvPr>
            <p:ph type="ftr" sz="quarter" idx="3"/>
          </p:nvPr>
        </p:nvSpPr>
        <p:spPr>
          <a:xfrm>
            <a:off x="271379" y="4949714"/>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4708355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p:spPr>
        <p:txBody>
          <a:bodyPr wrap="square" lIns="0" tIns="0" rIns="0" bIns="0">
            <a:spAutoFit/>
          </a:bodyPr>
          <a:lstStyle>
            <a:lvl1pPr>
              <a:lnSpc>
                <a:spcPts val="2353"/>
              </a:lnSpc>
              <a:defRPr sz="2059">
                <a:gradFill>
                  <a:gsLst>
                    <a:gs pos="2917">
                      <a:schemeClr val="tx1"/>
                    </a:gs>
                    <a:gs pos="100000">
                      <a:schemeClr val="tx1"/>
                    </a:gs>
                  </a:gsLst>
                  <a:lin ang="5400000" scaled="0"/>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341996" y="1442101"/>
            <a:ext cx="8479852" cy="452654"/>
          </a:xfrm>
        </p:spPr>
        <p:txBody>
          <a:bodyPr wrap="square" lIns="0" tIns="0" rIns="0" bIns="0">
            <a:spAutoFit/>
          </a:bodyPr>
          <a:lstStyle>
            <a:lvl1pPr marL="0" indent="0">
              <a:lnSpc>
                <a:spcPts val="1765"/>
              </a:lnSpc>
              <a:buNone/>
              <a:defRPr sz="1471" b="0" i="0" spc="0">
                <a:gradFill>
                  <a:gsLst>
                    <a:gs pos="2917">
                      <a:schemeClr val="tx1"/>
                    </a:gs>
                    <a:gs pos="100000">
                      <a:schemeClr val="tx1"/>
                    </a:gs>
                  </a:gsLst>
                  <a:lin ang="5400000" scaled="0"/>
                </a:gradFill>
                <a:latin typeface="+mj-lt"/>
              </a:defRPr>
            </a:lvl1pPr>
            <a:lvl2pPr marL="0" indent="0">
              <a:lnSpc>
                <a:spcPts val="1765"/>
              </a:lnSpc>
              <a:buNone/>
              <a:defRPr spc="0">
                <a:gradFill>
                  <a:gsLst>
                    <a:gs pos="2917">
                      <a:schemeClr val="tx1"/>
                    </a:gs>
                    <a:gs pos="100000">
                      <a:schemeClr val="tx1"/>
                    </a:gs>
                  </a:gsLst>
                  <a:lin ang="5400000" scaled="0"/>
                </a:gradFill>
              </a:defRPr>
            </a:lvl2pPr>
            <a:lvl3pPr marL="336179" indent="0">
              <a:buNone/>
              <a:defRPr/>
            </a:lvl3pPr>
            <a:lvl4pPr marL="504269" indent="0">
              <a:buNone/>
              <a:defRPr/>
            </a:lvl4pPr>
            <a:lvl5pPr marL="672358"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341996" y="2363541"/>
            <a:ext cx="8479852" cy="326948"/>
          </a:xfrm>
        </p:spPr>
        <p:txBody>
          <a:bodyPr lIns="0" tIns="0" rIns="0" bIns="0"/>
          <a:lstStyle>
            <a:lvl1pPr marL="0" indent="0">
              <a:lnSpc>
                <a:spcPts val="1324"/>
              </a:lnSpc>
              <a:spcBef>
                <a:spcPts val="0"/>
              </a:spcBef>
              <a:buNone/>
              <a:defRPr sz="1029" b="0" spc="0">
                <a:gradFill>
                  <a:gsLst>
                    <a:gs pos="2917">
                      <a:schemeClr val="tx2"/>
                    </a:gs>
                    <a:gs pos="100000">
                      <a:schemeClr val="tx2"/>
                    </a:gs>
                  </a:gsLst>
                  <a:lin ang="5400000" scaled="0"/>
                </a:gradFill>
                <a:latin typeface="+mj-lt"/>
              </a:defRPr>
            </a:lvl1pPr>
            <a:lvl2pPr marL="0" indent="0">
              <a:lnSpc>
                <a:spcPts val="1324"/>
              </a:lnSpc>
              <a:spcBef>
                <a:spcPts val="0"/>
              </a:spcBef>
              <a:buNone/>
              <a:defRPr sz="1029" spc="0">
                <a:gradFill>
                  <a:gsLst>
                    <a:gs pos="2917">
                      <a:schemeClr val="tx1"/>
                    </a:gs>
                    <a:gs pos="100000">
                      <a:schemeClr val="tx1"/>
                    </a:gs>
                  </a:gsLst>
                  <a:lin ang="5400000" scaled="0"/>
                </a:gradFill>
              </a:defRPr>
            </a:lvl2pPr>
            <a:lvl3pPr marL="336179" indent="0">
              <a:buNone/>
              <a:defRPr/>
            </a:lvl3pPr>
            <a:lvl4pPr marL="504269" indent="0">
              <a:buNone/>
              <a:defRPr/>
            </a:lvl4pPr>
            <a:lvl5pPr marL="672358"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341996" y="3264711"/>
            <a:ext cx="8479852" cy="248959"/>
          </a:xfrm>
        </p:spPr>
        <p:txBody>
          <a:bodyPr lIns="0" tIns="0" rIns="0" bIns="0"/>
          <a:lstStyle>
            <a:lvl1pPr marL="0" indent="0">
              <a:lnSpc>
                <a:spcPts val="882"/>
              </a:lnSpc>
              <a:spcBef>
                <a:spcPts val="0"/>
              </a:spcBef>
              <a:buNone/>
              <a:defRPr sz="735" spc="0">
                <a:solidFill>
                  <a:schemeClr val="tx1"/>
                </a:solidFill>
              </a:defRPr>
            </a:lvl1pPr>
            <a:lvl2pPr marL="0" indent="0">
              <a:lnSpc>
                <a:spcPct val="100000"/>
              </a:lnSpc>
              <a:spcBef>
                <a:spcPts val="0"/>
              </a:spcBef>
              <a:buNone/>
              <a:defRPr sz="735" spc="0">
                <a:gradFill>
                  <a:gsLst>
                    <a:gs pos="2917">
                      <a:schemeClr val="tx1"/>
                    </a:gs>
                    <a:gs pos="100000">
                      <a:schemeClr val="tx1"/>
                    </a:gs>
                  </a:gsLst>
                  <a:lin ang="5400000" scaled="0"/>
                </a:gradFill>
              </a:defRPr>
            </a:lvl2pPr>
            <a:lvl3pPr marL="336179" indent="0">
              <a:buNone/>
              <a:defRPr/>
            </a:lvl3pPr>
            <a:lvl4pPr marL="504269" indent="0">
              <a:buNone/>
              <a:defRPr/>
            </a:lvl4pPr>
            <a:lvl5pPr marL="0" indent="0">
              <a:lnSpc>
                <a:spcPct val="100000"/>
              </a:lnSpc>
              <a:buNone/>
              <a:defRPr>
                <a:gradFill>
                  <a:gsLst>
                    <a:gs pos="2917">
                      <a:schemeClr val="tx1"/>
                    </a:gs>
                    <a:gs pos="100000">
                      <a:schemeClr val="tx1"/>
                    </a:gs>
                  </a:gsLst>
                  <a:lin ang="5400000" scaled="0"/>
                </a:gradFill>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C582D872-6F4F-4C54-AB1C-02C7717FB4BC}"/>
              </a:ext>
            </a:extLst>
          </p:cNvPr>
          <p:cNvSpPr>
            <a:spLocks noGrp="1"/>
          </p:cNvSpPr>
          <p:nvPr>
            <p:ph type="ftr" sz="quarter" idx="3"/>
          </p:nvPr>
        </p:nvSpPr>
        <p:spPr>
          <a:xfrm>
            <a:off x="271379" y="4949714"/>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395717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p:spPr>
        <p:txBody>
          <a:bodyPr wrap="square" lIns="0" tIns="0" rIns="0" bIns="0">
            <a:spAutoFit/>
          </a:bodyPr>
          <a:lstStyle>
            <a:lvl1pPr>
              <a:lnSpc>
                <a:spcPts val="2353"/>
              </a:lnSpc>
              <a:defRPr sz="2059">
                <a:gradFill>
                  <a:gsLst>
                    <a:gs pos="2917">
                      <a:schemeClr val="tx1"/>
                    </a:gs>
                    <a:gs pos="100000">
                      <a:schemeClr val="tx1"/>
                    </a:gs>
                  </a:gsLst>
                  <a:lin ang="5400000" scaled="0"/>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6" y="1441940"/>
            <a:ext cx="7038335" cy="452654"/>
          </a:xfrm>
        </p:spPr>
        <p:txBody>
          <a:bodyPr wrap="square" lIns="0" tIns="0" rIns="0" bIns="0">
            <a:spAutoFit/>
          </a:bodyPr>
          <a:lstStyle>
            <a:lvl1pPr marL="0" indent="0">
              <a:lnSpc>
                <a:spcPts val="1765"/>
              </a:lnSpc>
              <a:buNone/>
              <a:defRPr lang="en-US" sz="1471" kern="1200" spc="0" baseline="0" dirty="0">
                <a:gradFill>
                  <a:gsLst>
                    <a:gs pos="2917">
                      <a:schemeClr val="tx1"/>
                    </a:gs>
                    <a:gs pos="100000">
                      <a:schemeClr val="tx1"/>
                    </a:gs>
                  </a:gsLst>
                  <a:lin ang="5400000" scaled="0"/>
                </a:gradFill>
                <a:latin typeface="+mn-lt"/>
                <a:ea typeface="+mn-ea"/>
                <a:cs typeface="+mn-cs"/>
              </a:defRPr>
            </a:lvl1pPr>
            <a:lvl2pPr marL="168090" indent="0">
              <a:buNone/>
              <a:defRPr/>
            </a:lvl2pPr>
            <a:lvl3pPr marL="336179" indent="0">
              <a:buNone/>
              <a:defRPr/>
            </a:lvl3pPr>
            <a:lvl4pPr marL="504269" indent="0">
              <a:buNone/>
              <a:defRPr/>
            </a:lvl4pPr>
            <a:lvl5pPr marL="672358"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6" y="2363541"/>
            <a:ext cx="2713786" cy="1937453"/>
          </a:xfrm>
        </p:spPr>
        <p:txBody>
          <a:bodyPr lIns="0" tIns="0" rIns="0" bIns="0"/>
          <a:lstStyle>
            <a:lvl1pPr marL="0" indent="0">
              <a:lnSpc>
                <a:spcPts val="1324"/>
              </a:lnSpc>
              <a:spcBef>
                <a:spcPts val="0"/>
              </a:spcBef>
              <a:spcAft>
                <a:spcPts val="441"/>
              </a:spcAft>
              <a:buNone/>
              <a:defRPr sz="1029" b="0" spc="0" baseline="0">
                <a:gradFill>
                  <a:gsLst>
                    <a:gs pos="2917">
                      <a:schemeClr val="tx2"/>
                    </a:gs>
                    <a:gs pos="100000">
                      <a:schemeClr val="tx2"/>
                    </a:gs>
                  </a:gsLst>
                  <a:lin ang="5400000" scaled="0"/>
                </a:gradFill>
                <a:latin typeface="+mj-lt"/>
              </a:defRPr>
            </a:lvl1pPr>
            <a:lvl2pPr marL="210112" marR="0" indent="-210112" algn="l" defTabSz="68584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gradFill>
                  <a:gsLst>
                    <a:gs pos="2917">
                      <a:schemeClr val="tx1"/>
                    </a:gs>
                    <a:gs pos="100000">
                      <a:schemeClr val="tx1"/>
                    </a:gs>
                  </a:gsLst>
                  <a:lin ang="5400000" scaled="0"/>
                </a:gradFill>
                <a:latin typeface="+mn-lt"/>
                <a:ea typeface="+mn-ea"/>
                <a:cs typeface="+mn-cs"/>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14/18</a:t>
            </a:r>
          </a:p>
          <a:p>
            <a:pPr marL="210112" marR="0" lvl="1" indent="-210112" algn="l" defTabSz="68584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marL="210112" marR="0" lvl="1" indent="-210112" algn="l" defTabSz="68584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6" y="2363541"/>
            <a:ext cx="2713786" cy="1937453"/>
          </a:xfrm>
        </p:spPr>
        <p:txBody>
          <a:bodyPr lIns="0" tIns="0" rIns="0" bIns="0"/>
          <a:lstStyle>
            <a:lvl1pPr marL="0" indent="0">
              <a:lnSpc>
                <a:spcPts val="1324"/>
              </a:lnSpc>
              <a:spcBef>
                <a:spcPts val="0"/>
              </a:spcBef>
              <a:spcAft>
                <a:spcPts val="441"/>
              </a:spcAft>
              <a:buNone/>
              <a:defRPr lang="en-US" sz="1029" b="0" kern="1200" spc="0" baseline="0" dirty="0">
                <a:gradFill>
                  <a:gsLst>
                    <a:gs pos="2917">
                      <a:schemeClr val="tx2"/>
                    </a:gs>
                    <a:gs pos="100000">
                      <a:schemeClr val="tx2"/>
                    </a:gs>
                  </a:gsLst>
                  <a:lin ang="5400000" scaled="0"/>
                </a:gradFill>
                <a:latin typeface="+mj-lt"/>
                <a:ea typeface="+mn-ea"/>
                <a:cs typeface="+mn-cs"/>
              </a:defRPr>
            </a:lvl1pPr>
            <a:lvl2pPr marL="210112" marR="0" indent="-210112" algn="l" defTabSz="68584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gradFill>
                  <a:gsLst>
                    <a:gs pos="2917">
                      <a:schemeClr val="tx1"/>
                    </a:gs>
                    <a:gs pos="100000">
                      <a:schemeClr val="tx1"/>
                    </a:gs>
                  </a:gsLst>
                  <a:lin ang="5400000" scaled="0"/>
                </a:gradFill>
                <a:latin typeface="+mn-lt"/>
                <a:ea typeface="+mn-ea"/>
                <a:cs typeface="+mn-cs"/>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0"/>
              </a:spcBef>
              <a:spcAft>
                <a:spcPts val="441"/>
              </a:spcAft>
              <a:buClrTx/>
              <a:buSzPct val="90000"/>
              <a:buFont typeface="Wingdings" panose="05000000000000000000" pitchFamily="2" charset="2"/>
              <a:buNone/>
              <a:tabLst/>
            </a:pPr>
            <a:r>
              <a:rPr lang="en-US"/>
              <a:t>Paragraph title Segoe UI </a:t>
            </a:r>
            <a:r>
              <a:rPr lang="en-US" err="1"/>
              <a:t>Semibold</a:t>
            </a:r>
            <a:r>
              <a:rPr lang="en-US"/>
              <a:t> 14/18</a:t>
            </a:r>
          </a:p>
          <a:p>
            <a:pPr marL="210112" marR="0" lvl="1" indent="-210112" algn="l" defTabSz="68584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marL="210112" marR="0" lvl="1" indent="-210112" algn="l" defTabSz="68584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937453"/>
          </a:xfrm>
        </p:spPr>
        <p:txBody>
          <a:bodyPr lIns="0" tIns="0" rIns="0" bIns="0"/>
          <a:lstStyle>
            <a:lvl1pPr marL="0" indent="0">
              <a:lnSpc>
                <a:spcPts val="1324"/>
              </a:lnSpc>
              <a:spcBef>
                <a:spcPts val="0"/>
              </a:spcBef>
              <a:spcAft>
                <a:spcPts val="441"/>
              </a:spcAft>
              <a:buNone/>
              <a:defRPr lang="en-US" sz="1029" b="0" kern="1200" spc="0" baseline="0" dirty="0">
                <a:gradFill>
                  <a:gsLst>
                    <a:gs pos="2917">
                      <a:schemeClr val="tx2"/>
                    </a:gs>
                    <a:gs pos="100000">
                      <a:schemeClr val="tx2"/>
                    </a:gs>
                  </a:gsLst>
                  <a:lin ang="5400000" scaled="0"/>
                </a:gradFill>
                <a:latin typeface="+mj-lt"/>
                <a:ea typeface="+mn-ea"/>
                <a:cs typeface="+mn-cs"/>
              </a:defRPr>
            </a:lvl1pPr>
            <a:lvl2pPr marL="210112" marR="0" indent="-210112" algn="l" defTabSz="68584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gradFill>
                  <a:gsLst>
                    <a:gs pos="2917">
                      <a:schemeClr val="tx1"/>
                    </a:gs>
                    <a:gs pos="100000">
                      <a:schemeClr val="tx1"/>
                    </a:gs>
                  </a:gsLst>
                  <a:lin ang="5400000" scaled="0"/>
                </a:gradFill>
                <a:latin typeface="+mn-lt"/>
                <a:ea typeface="+mn-ea"/>
                <a:cs typeface="+mn-cs"/>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0"/>
              </a:spcBef>
              <a:spcAft>
                <a:spcPts val="441"/>
              </a:spcAft>
              <a:buClrTx/>
              <a:buSzPct val="90000"/>
              <a:buFont typeface="Wingdings" panose="05000000000000000000" pitchFamily="2" charset="2"/>
              <a:buNone/>
              <a:tabLst/>
            </a:pPr>
            <a:r>
              <a:rPr lang="en-US"/>
              <a:t>Paragraph title Segoe UI </a:t>
            </a:r>
            <a:r>
              <a:rPr lang="en-US" err="1"/>
              <a:t>Semibold</a:t>
            </a:r>
            <a:r>
              <a:rPr lang="en-US"/>
              <a:t> 14/18</a:t>
            </a:r>
          </a:p>
          <a:p>
            <a:pPr marL="210112" marR="0" lvl="1" indent="-210112" algn="l" defTabSz="68584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marL="210112" marR="0" lvl="1" indent="-210112" algn="l" defTabSz="68584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C7F66DD9-3D8E-45B5-9E1E-DE53567E0B3E}"/>
              </a:ext>
            </a:extLst>
          </p:cNvPr>
          <p:cNvSpPr>
            <a:spLocks noGrp="1"/>
          </p:cNvSpPr>
          <p:nvPr>
            <p:ph type="ftr" sz="quarter" idx="3"/>
          </p:nvPr>
        </p:nvSpPr>
        <p:spPr>
          <a:xfrm>
            <a:off x="271379" y="4949714"/>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97442741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p:spPr>
        <p:txBody>
          <a:bodyPr wrap="square" lIns="0" tIns="0" rIns="0" bIns="0">
            <a:spAutoFit/>
          </a:bodyPr>
          <a:lstStyle>
            <a:lvl1pPr>
              <a:lnSpc>
                <a:spcPts val="2353"/>
              </a:lnSpc>
              <a:defRPr sz="2059">
                <a:gradFill>
                  <a:gsLst>
                    <a:gs pos="2917">
                      <a:schemeClr val="tx1"/>
                    </a:gs>
                    <a:gs pos="100000">
                      <a:schemeClr val="tx1"/>
                    </a:gs>
                  </a:gsLst>
                  <a:lin ang="5400000" scaled="0"/>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341996" y="1772717"/>
            <a:ext cx="2713786" cy="1770741"/>
          </a:xfrm>
        </p:spPr>
        <p:txBody>
          <a:bodyPr lIns="0" tIns="0" rIns="0" bIns="0"/>
          <a:lstStyle>
            <a:lvl1pPr marL="0" indent="0">
              <a:lnSpc>
                <a:spcPts val="1324"/>
              </a:lnSpc>
              <a:spcBef>
                <a:spcPts val="882"/>
              </a:spcBef>
              <a:buNone/>
              <a:defRPr lang="en-US" sz="1029" b="0" kern="1200" spc="0" baseline="0" dirty="0">
                <a:gradFill>
                  <a:gsLst>
                    <a:gs pos="2917">
                      <a:schemeClr val="tx1"/>
                    </a:gs>
                    <a:gs pos="100000">
                      <a:schemeClr val="tx1"/>
                    </a:gs>
                  </a:gsLst>
                  <a:lin ang="5400000" scaled="0"/>
                </a:gra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2917">
                      <a:schemeClr val="tx1"/>
                    </a:gs>
                    <a:gs pos="100000">
                      <a:schemeClr val="tx1"/>
                    </a:gs>
                  </a:gsLst>
                  <a:lin ang="5400000" scaled="0"/>
                </a:gradFill>
              </a:defRPr>
            </a:lvl2pPr>
            <a:lvl3pPr marL="336179" indent="0">
              <a:buNone/>
              <a:defRPr/>
            </a:lvl3pPr>
            <a:lvl4pPr marL="504269" indent="0">
              <a:buNone/>
              <a:defRPr/>
            </a:lvl4pPr>
            <a:lvl5pPr marL="67235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3227363" y="1772717"/>
            <a:ext cx="2713786" cy="1770741"/>
          </a:xfrm>
        </p:spPr>
        <p:txBody>
          <a:bodyPr lIns="0" tIns="0" rIns="0" bIns="0"/>
          <a:lstStyle>
            <a:lvl1pPr marL="0" indent="0">
              <a:lnSpc>
                <a:spcPts val="1324"/>
              </a:lnSpc>
              <a:spcBef>
                <a:spcPts val="882"/>
              </a:spcBef>
              <a:buNone/>
              <a:defRPr lang="en-US" sz="1029" b="0" kern="1200" spc="0" baseline="0" dirty="0">
                <a:gradFill>
                  <a:gsLst>
                    <a:gs pos="2917">
                      <a:schemeClr val="tx1"/>
                    </a:gs>
                    <a:gs pos="100000">
                      <a:schemeClr val="tx1"/>
                    </a:gs>
                  </a:gsLst>
                  <a:lin ang="5400000" scaled="0"/>
                </a:gra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2917">
                      <a:schemeClr val="tx1"/>
                    </a:gs>
                    <a:gs pos="100000">
                      <a:schemeClr val="tx1"/>
                    </a:gs>
                  </a:gsLst>
                  <a:lin ang="5400000" scaled="0"/>
                </a:gradFill>
              </a:defRPr>
            </a:lvl2pPr>
            <a:lvl3pPr marL="336179" indent="0">
              <a:buNone/>
              <a:defRPr/>
            </a:lvl3pPr>
            <a:lvl4pPr marL="504269" indent="0">
              <a:buNone/>
              <a:defRPr/>
            </a:lvl4pPr>
            <a:lvl5pPr marL="67235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8A55BCED-0F7B-476D-B201-A6A35D5F5C35}"/>
              </a:ext>
            </a:extLst>
          </p:cNvPr>
          <p:cNvSpPr>
            <a:spLocks noGrp="1"/>
          </p:cNvSpPr>
          <p:nvPr>
            <p:ph type="ftr" sz="quarter" idx="3"/>
          </p:nvPr>
        </p:nvSpPr>
        <p:spPr>
          <a:xfrm>
            <a:off x="271379" y="4949714"/>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72700839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48718" y="1199793"/>
            <a:ext cx="2707063" cy="2324545"/>
          </a:xfrm>
          <a:blipFill>
            <a:blip r:embed="rId2"/>
            <a:stretch>
              <a:fillRect/>
            </a:stretch>
          </a:blipFill>
        </p:spPr>
        <p:txBody>
          <a:bodyPr anchor="ctr" anchorCtr="0">
            <a:noAutofit/>
          </a:bodyPr>
          <a:lstStyle>
            <a:lvl1pPr marL="0" indent="0" algn="ctr">
              <a:buNone/>
              <a:defRPr sz="1471">
                <a:solidFill>
                  <a:schemeClr val="bg1"/>
                </a:solidFill>
              </a:defRPr>
            </a:lvl1pPr>
          </a:lstStyle>
          <a:p>
            <a:pPr lvl="0"/>
            <a:r>
              <a:rPr lang="en-US"/>
              <a:t>Place photo</a:t>
            </a:r>
          </a:p>
        </p:txBody>
      </p:sp>
      <p:sp>
        <p:nvSpPr>
          <p:cNvPr id="2" name="Title 1"/>
          <p:cNvSpPr>
            <a:spLocks noGrp="1"/>
          </p:cNvSpPr>
          <p:nvPr>
            <p:ph type="title" hasCustomPrompt="1"/>
          </p:nvPr>
        </p:nvSpPr>
        <p:spPr>
          <a:xfrm>
            <a:off x="341996" y="465321"/>
            <a:ext cx="8479852" cy="307777"/>
          </a:xfrm>
        </p:spPr>
        <p:txBody>
          <a:bodyPr wrap="square" lIns="0" tIns="0" rIns="0" bIns="0">
            <a:spAutoFit/>
          </a:bodyPr>
          <a:lstStyle>
            <a:lvl1pPr>
              <a:lnSpc>
                <a:spcPts val="2353"/>
              </a:lnSpc>
              <a:defRPr sz="2059">
                <a:gradFill>
                  <a:gsLst>
                    <a:gs pos="2917">
                      <a:schemeClr val="tx1"/>
                    </a:gs>
                    <a:gs pos="100000">
                      <a:schemeClr val="tx1"/>
                    </a:gs>
                  </a:gsLst>
                  <a:lin ang="5400000" scaled="0"/>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341996" y="3695942"/>
            <a:ext cx="2713786" cy="860235"/>
          </a:xfr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2917">
                      <a:schemeClr val="tx1"/>
                    </a:gs>
                    <a:gs pos="100000">
                      <a:schemeClr val="tx1"/>
                    </a:gs>
                  </a:gsLst>
                  <a:lin ang="5400000" scaled="0"/>
                </a:gradFill>
              </a:defRPr>
            </a:lvl2pPr>
            <a:lvl3pPr marL="336179" indent="0">
              <a:buNone/>
              <a:defRPr/>
            </a:lvl3pPr>
            <a:lvl4pPr marL="504269" indent="0">
              <a:buNone/>
              <a:defRPr/>
            </a:lvl4pPr>
            <a:lvl5pPr marL="67235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2" y="3695942"/>
            <a:ext cx="2713786" cy="860235"/>
          </a:xfr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2917">
                      <a:schemeClr val="tx1"/>
                    </a:gs>
                    <a:gs pos="100000">
                      <a:schemeClr val="tx1"/>
                    </a:gs>
                  </a:gsLst>
                  <a:lin ang="5400000" scaled="0"/>
                </a:gradFill>
              </a:defRPr>
            </a:lvl2pPr>
            <a:lvl3pPr marL="336179" indent="0">
              <a:buNone/>
              <a:defRPr/>
            </a:lvl3pPr>
            <a:lvl4pPr marL="504269" indent="0">
              <a:buNone/>
              <a:defRPr/>
            </a:lvl4pPr>
            <a:lvl5pPr marL="67235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3225029" y="1199793"/>
            <a:ext cx="2707063" cy="2324545"/>
          </a:xfrm>
          <a:blipFill>
            <a:blip r:embed="rId3"/>
            <a:stretch>
              <a:fillRect/>
            </a:stretch>
          </a:blipFill>
        </p:spPr>
        <p:txBody>
          <a:bodyPr anchor="ctr" anchorCtr="0">
            <a:noAutofit/>
          </a:bodyPr>
          <a:lstStyle>
            <a:lvl1pPr marL="0" indent="0" algn="ctr">
              <a:buNone/>
              <a:defRPr sz="147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6108062" y="1199791"/>
            <a:ext cx="2707063" cy="2324546"/>
          </a:xfrm>
          <a:blipFill>
            <a:blip r:embed="rId4"/>
            <a:stretch>
              <a:fillRect/>
            </a:stretch>
          </a:blipFill>
        </p:spPr>
        <p:txBody>
          <a:bodyPr anchor="ctr" anchorCtr="0">
            <a:noAutofit/>
          </a:bodyPr>
          <a:lstStyle>
            <a:lvl1pPr marL="0" indent="0" algn="ctr">
              <a:buNone/>
              <a:defRPr sz="147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3227363" y="3695942"/>
            <a:ext cx="2713786" cy="860235"/>
          </a:xfr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2917">
                      <a:schemeClr val="tx1"/>
                    </a:gs>
                    <a:gs pos="100000">
                      <a:schemeClr val="tx1"/>
                    </a:gs>
                  </a:gsLst>
                  <a:lin ang="5400000" scaled="0"/>
                </a:gradFill>
              </a:defRPr>
            </a:lvl2pPr>
            <a:lvl3pPr marL="336179" indent="0">
              <a:buNone/>
              <a:defRPr/>
            </a:lvl3pPr>
            <a:lvl4pPr marL="504269" indent="0">
              <a:buNone/>
              <a:defRPr/>
            </a:lvl4pPr>
            <a:lvl5pPr marL="67235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A46CF0DF-1A06-4B88-9D8A-A6CC0B9EE61F}"/>
              </a:ext>
            </a:extLst>
          </p:cNvPr>
          <p:cNvSpPr>
            <a:spLocks noGrp="1"/>
          </p:cNvSpPr>
          <p:nvPr>
            <p:ph type="ftr" sz="quarter" idx="3"/>
          </p:nvPr>
        </p:nvSpPr>
        <p:spPr>
          <a:xfrm>
            <a:off x="271379" y="4949714"/>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534855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341997" y="1619164"/>
            <a:ext cx="1269935" cy="671891"/>
          </a:xfrm>
        </p:spPr>
        <p:txBody>
          <a:bodyPr>
            <a:noAutofit/>
          </a:bodyPr>
          <a:lstStyle>
            <a:lvl1pPr marL="0" indent="0">
              <a:buNone/>
              <a:defRPr sz="1471"/>
            </a:lvl1pPr>
          </a:lstStyle>
          <a:p>
            <a:pPr lvl="0"/>
            <a:r>
              <a:rPr lang="en-US"/>
              <a:t>Picture</a:t>
            </a:r>
          </a:p>
        </p:txBody>
      </p:sp>
      <p:sp>
        <p:nvSpPr>
          <p:cNvPr id="2" name="Title 1"/>
          <p:cNvSpPr>
            <a:spLocks noGrp="1"/>
          </p:cNvSpPr>
          <p:nvPr>
            <p:ph type="title" hasCustomPrompt="1"/>
          </p:nvPr>
        </p:nvSpPr>
        <p:spPr>
          <a:xfrm>
            <a:off x="341996" y="465321"/>
            <a:ext cx="8479852" cy="307777"/>
          </a:xfrm>
        </p:spPr>
        <p:txBody>
          <a:bodyPr wrap="square" lIns="0" tIns="0" rIns="0" bIns="0">
            <a:spAutoFit/>
          </a:bodyPr>
          <a:lstStyle>
            <a:lvl1pPr>
              <a:lnSpc>
                <a:spcPts val="2353"/>
              </a:lnSpc>
              <a:defRPr sz="2059">
                <a:gradFill>
                  <a:gsLst>
                    <a:gs pos="2917">
                      <a:schemeClr val="tx1"/>
                    </a:gs>
                    <a:gs pos="100000">
                      <a:schemeClr val="tx1"/>
                    </a:gs>
                  </a:gsLst>
                  <a:lin ang="5400000" scaled="0"/>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341997" y="2375863"/>
            <a:ext cx="1269935" cy="2027222"/>
          </a:xfrm>
        </p:spPr>
        <p:txBody>
          <a:bodyPr lIns="0" tIns="0" rIns="0" bIns="0"/>
          <a:lstStyle>
            <a:lvl1pPr marL="0" indent="0">
              <a:lnSpc>
                <a:spcPts val="1324"/>
              </a:lnSpc>
              <a:spcBef>
                <a:spcPts val="662"/>
              </a:spcBef>
              <a:buNone/>
              <a:defRPr lang="en-US" sz="1029" b="0" kern="1200" spc="0" baseline="0" dirty="0">
                <a:gradFill>
                  <a:gsLst>
                    <a:gs pos="2917">
                      <a:schemeClr val="tx2"/>
                    </a:gs>
                    <a:gs pos="100000">
                      <a:schemeClr val="tx2"/>
                    </a:gs>
                  </a:gsLst>
                  <a:lin ang="5400000" scaled="0"/>
                </a:gra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2917">
                      <a:schemeClr val="tx1"/>
                    </a:gs>
                    <a:gs pos="100000">
                      <a:schemeClr val="tx1"/>
                    </a:gs>
                  </a:gsLst>
                  <a:lin ang="5400000" scaled="0"/>
                </a:gra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1783746" y="2375863"/>
            <a:ext cx="1269935" cy="2027222"/>
          </a:xfr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gradFill>
                  <a:gsLst>
                    <a:gs pos="2917">
                      <a:schemeClr val="tx2"/>
                    </a:gs>
                    <a:gs pos="100000">
                      <a:schemeClr val="tx2"/>
                    </a:gs>
                  </a:gsLst>
                  <a:lin ang="5400000" scaled="0"/>
                </a:gra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2917">
                      <a:schemeClr val="tx1"/>
                    </a:gs>
                    <a:gs pos="100000">
                      <a:schemeClr val="tx1"/>
                    </a:gs>
                  </a:gsLst>
                  <a:lin ang="5400000" scaled="0"/>
                </a:gra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3225496" y="2375863"/>
            <a:ext cx="1269935" cy="2027222"/>
          </a:xfr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gradFill>
                  <a:gsLst>
                    <a:gs pos="2917">
                      <a:schemeClr val="tx2"/>
                    </a:gs>
                    <a:gs pos="100000">
                      <a:schemeClr val="tx2"/>
                    </a:gs>
                  </a:gsLst>
                  <a:lin ang="5400000" scaled="0"/>
                </a:gra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2917">
                      <a:schemeClr val="tx1"/>
                    </a:gs>
                    <a:gs pos="100000">
                      <a:schemeClr val="tx1"/>
                    </a:gs>
                  </a:gsLst>
                  <a:lin ang="5400000" scaled="0"/>
                </a:gra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4667246" y="2375863"/>
            <a:ext cx="1269935" cy="2027222"/>
          </a:xfr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gradFill>
                  <a:gsLst>
                    <a:gs pos="2917">
                      <a:schemeClr val="tx2"/>
                    </a:gs>
                    <a:gs pos="100000">
                      <a:schemeClr val="tx2"/>
                    </a:gs>
                  </a:gsLst>
                  <a:lin ang="5400000" scaled="0"/>
                </a:gra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2917">
                      <a:schemeClr val="tx1"/>
                    </a:gs>
                    <a:gs pos="100000">
                      <a:schemeClr val="tx1"/>
                    </a:gs>
                  </a:gsLst>
                  <a:lin ang="5400000" scaled="0"/>
                </a:gra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6108996" y="2375863"/>
            <a:ext cx="1269935" cy="2027222"/>
          </a:xfr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gradFill>
                  <a:gsLst>
                    <a:gs pos="2917">
                      <a:schemeClr val="tx2"/>
                    </a:gs>
                    <a:gs pos="100000">
                      <a:schemeClr val="tx2"/>
                    </a:gs>
                  </a:gsLst>
                  <a:lin ang="5400000" scaled="0"/>
                </a:gra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2917">
                      <a:schemeClr val="tx1"/>
                    </a:gs>
                    <a:gs pos="100000">
                      <a:schemeClr val="tx1"/>
                    </a:gs>
                  </a:gsLst>
                  <a:lin ang="5400000" scaled="0"/>
                </a:gra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7550745" y="2375863"/>
            <a:ext cx="1269935" cy="2027222"/>
          </a:xfr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gradFill>
                  <a:gsLst>
                    <a:gs pos="2917">
                      <a:schemeClr val="tx2"/>
                    </a:gs>
                    <a:gs pos="100000">
                      <a:schemeClr val="tx2"/>
                    </a:gs>
                  </a:gsLst>
                  <a:lin ang="5400000" scaled="0"/>
                </a:gra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2917">
                      <a:schemeClr val="tx1"/>
                    </a:gs>
                    <a:gs pos="100000">
                      <a:schemeClr val="tx1"/>
                    </a:gs>
                  </a:gsLst>
                  <a:lin ang="5400000" scaled="0"/>
                </a:gra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1783746" y="1619164"/>
            <a:ext cx="1269935" cy="671891"/>
          </a:xfrm>
        </p:spPr>
        <p:txBody>
          <a:bodyPr>
            <a:noAutofit/>
          </a:bodyPr>
          <a:lstStyle>
            <a:lvl1pPr marL="0" indent="0">
              <a:buNone/>
              <a:defRPr sz="1471"/>
            </a:lvl1pPr>
          </a:lstStyle>
          <a:p>
            <a:pPr lvl="0"/>
            <a:r>
              <a:rPr lang="en-US"/>
              <a:t>Picture</a:t>
            </a:r>
          </a:p>
        </p:txBody>
      </p:sp>
      <p:sp>
        <p:nvSpPr>
          <p:cNvPr id="26" name="Content Placeholder 15"/>
          <p:cNvSpPr>
            <a:spLocks noGrp="1"/>
          </p:cNvSpPr>
          <p:nvPr>
            <p:ph sz="quarter" idx="27" hasCustomPrompt="1"/>
          </p:nvPr>
        </p:nvSpPr>
        <p:spPr>
          <a:xfrm>
            <a:off x="3225496" y="1619164"/>
            <a:ext cx="1269935" cy="671891"/>
          </a:xfrm>
        </p:spPr>
        <p:txBody>
          <a:bodyPr>
            <a:noAutofit/>
          </a:bodyPr>
          <a:lstStyle>
            <a:lvl1pPr marL="0" indent="0">
              <a:buNone/>
              <a:defRPr sz="1471"/>
            </a:lvl1pPr>
          </a:lstStyle>
          <a:p>
            <a:pPr lvl="0"/>
            <a:r>
              <a:rPr lang="en-US"/>
              <a:t>Picture</a:t>
            </a:r>
          </a:p>
        </p:txBody>
      </p:sp>
      <p:sp>
        <p:nvSpPr>
          <p:cNvPr id="27" name="Content Placeholder 15"/>
          <p:cNvSpPr>
            <a:spLocks noGrp="1"/>
          </p:cNvSpPr>
          <p:nvPr>
            <p:ph sz="quarter" idx="28" hasCustomPrompt="1"/>
          </p:nvPr>
        </p:nvSpPr>
        <p:spPr>
          <a:xfrm>
            <a:off x="4667246" y="1619164"/>
            <a:ext cx="1269935" cy="671891"/>
          </a:xfrm>
        </p:spPr>
        <p:txBody>
          <a:bodyPr>
            <a:noAutofit/>
          </a:bodyPr>
          <a:lstStyle>
            <a:lvl1pPr marL="0" indent="0">
              <a:buNone/>
              <a:defRPr sz="1471"/>
            </a:lvl1pPr>
          </a:lstStyle>
          <a:p>
            <a:pPr lvl="0"/>
            <a:r>
              <a:rPr lang="en-US"/>
              <a:t>Picture</a:t>
            </a:r>
          </a:p>
        </p:txBody>
      </p:sp>
      <p:sp>
        <p:nvSpPr>
          <p:cNvPr id="28" name="Content Placeholder 15"/>
          <p:cNvSpPr>
            <a:spLocks noGrp="1"/>
          </p:cNvSpPr>
          <p:nvPr>
            <p:ph sz="quarter" idx="29" hasCustomPrompt="1"/>
          </p:nvPr>
        </p:nvSpPr>
        <p:spPr>
          <a:xfrm>
            <a:off x="6108996" y="1619164"/>
            <a:ext cx="1269935" cy="671891"/>
          </a:xfrm>
        </p:spPr>
        <p:txBody>
          <a:bodyPr>
            <a:noAutofit/>
          </a:bodyPr>
          <a:lstStyle>
            <a:lvl1pPr marL="0" indent="0">
              <a:buNone/>
              <a:defRPr sz="1471"/>
            </a:lvl1pPr>
          </a:lstStyle>
          <a:p>
            <a:pPr lvl="0"/>
            <a:r>
              <a:rPr lang="en-US"/>
              <a:t>Picture</a:t>
            </a:r>
          </a:p>
        </p:txBody>
      </p:sp>
      <p:sp>
        <p:nvSpPr>
          <p:cNvPr id="29" name="Content Placeholder 15"/>
          <p:cNvSpPr>
            <a:spLocks noGrp="1"/>
          </p:cNvSpPr>
          <p:nvPr>
            <p:ph sz="quarter" idx="30" hasCustomPrompt="1"/>
          </p:nvPr>
        </p:nvSpPr>
        <p:spPr>
          <a:xfrm>
            <a:off x="7550745" y="1619164"/>
            <a:ext cx="1269935" cy="671891"/>
          </a:xfrm>
        </p:spPr>
        <p:txBody>
          <a:bodyPr>
            <a:noAutofit/>
          </a:bodyPr>
          <a:lstStyle>
            <a:lvl1pPr marL="0" indent="0">
              <a:buNone/>
              <a:defRPr sz="147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341997" y="1518769"/>
            <a:ext cx="192590" cy="425309"/>
          </a:xfr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1784680" y="1518769"/>
            <a:ext cx="192590" cy="425309"/>
          </a:xfr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3227363" y="1518769"/>
            <a:ext cx="192590" cy="425309"/>
          </a:xfr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4672381" y="1518769"/>
            <a:ext cx="192590" cy="425309"/>
          </a:xfr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6104560" y="1518769"/>
            <a:ext cx="192590" cy="425309"/>
          </a:xfr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7550745" y="1518769"/>
            <a:ext cx="192590" cy="425309"/>
          </a:xfr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21837C5A-703D-42F7-A419-153E20822294}"/>
              </a:ext>
            </a:extLst>
          </p:cNvPr>
          <p:cNvSpPr>
            <a:spLocks noGrp="1"/>
          </p:cNvSpPr>
          <p:nvPr>
            <p:ph type="ftr" sz="quarter" idx="3"/>
          </p:nvPr>
        </p:nvSpPr>
        <p:spPr>
          <a:xfrm>
            <a:off x="271379" y="4949714"/>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7939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p:spPr>
        <p:txBody>
          <a:bodyPr wrap="square" lIns="0" tIns="0" rIns="0" bIns="0">
            <a:spAutoFit/>
          </a:bodyPr>
          <a:lstStyle>
            <a:lvl1pPr>
              <a:lnSpc>
                <a:spcPts val="2353"/>
              </a:lnSpc>
              <a:defRPr sz="2059" strike="noStrike">
                <a:gradFill>
                  <a:gsLst>
                    <a:gs pos="2917">
                      <a:schemeClr val="tx1"/>
                    </a:gs>
                    <a:gs pos="100000">
                      <a:schemeClr val="tx1"/>
                    </a:gs>
                  </a:gsLst>
                  <a:lin ang="5400000" scaled="0"/>
                </a:gra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949714"/>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2601976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3061618" y="330958"/>
            <a:ext cx="5770735" cy="448158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341996" y="706269"/>
            <a:ext cx="3663903" cy="2445672"/>
          </a:xfrm>
          <a:noFill/>
        </p:spPr>
        <p:txBody>
          <a:bodyPr vert="horz" wrap="square" lIns="0" tIns="0" rIns="0" bIns="0" rtlCol="0" anchor="t" anchorCtr="0">
            <a:noAutofit/>
          </a:bodyPr>
          <a:lstStyle>
            <a:lvl1pPr>
              <a:defRPr lang="en-US" sz="3529" spc="-37" baseline="0" dirty="0">
                <a:gradFill>
                  <a:gsLst>
                    <a:gs pos="2917">
                      <a:schemeClr val="tx1"/>
                    </a:gs>
                    <a:gs pos="100000">
                      <a:schemeClr val="tx1"/>
                    </a:gs>
                  </a:gsLst>
                  <a:lin ang="5400000" scaled="0"/>
                </a:gradFill>
              </a:defRPr>
            </a:lvl1pPr>
          </a:lstStyle>
          <a:p>
            <a:pPr marL="0" lvl="0">
              <a:lnSpc>
                <a:spcPts val="4118"/>
              </a:lnSpc>
            </a:pPr>
            <a:r>
              <a:rPr lang="en-US"/>
              <a:t>Section title</a:t>
            </a:r>
          </a:p>
        </p:txBody>
      </p:sp>
    </p:spTree>
    <p:extLst>
      <p:ext uri="{BB962C8B-B14F-4D97-AF65-F5344CB8AC3E}">
        <p14:creationId xmlns:p14="http://schemas.microsoft.com/office/powerpoint/2010/main" val="240620962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341996" y="706269"/>
            <a:ext cx="5590982" cy="2668643"/>
          </a:xfrm>
          <a:noFill/>
        </p:spPr>
        <p:txBody>
          <a:bodyPr vert="horz" wrap="square" lIns="0" tIns="0" rIns="0" bIns="0" rtlCol="0" anchor="t" anchorCtr="0">
            <a:noAutofit/>
          </a:bodyPr>
          <a:lstStyle>
            <a:lvl1pPr>
              <a:defRPr lang="en-US" sz="3529" spc="-37" baseline="0" dirty="0">
                <a:gradFill>
                  <a:gsLst>
                    <a:gs pos="2917">
                      <a:schemeClr val="tx1"/>
                    </a:gs>
                    <a:gs pos="100000">
                      <a:schemeClr val="tx1"/>
                    </a:gs>
                  </a:gsLst>
                  <a:lin ang="5400000" scaled="0"/>
                </a:gradFill>
              </a:defRPr>
            </a:lvl1pPr>
          </a:lstStyle>
          <a:p>
            <a:pPr marL="0" lvl="0">
              <a:lnSpc>
                <a:spcPts val="4118"/>
              </a:lnSpc>
            </a:pPr>
            <a:r>
              <a:rPr lang="en-US"/>
              <a:t>Section title</a:t>
            </a:r>
          </a:p>
        </p:txBody>
      </p:sp>
    </p:spTree>
    <p:extLst>
      <p:ext uri="{BB962C8B-B14F-4D97-AF65-F5344CB8AC3E}">
        <p14:creationId xmlns:p14="http://schemas.microsoft.com/office/powerpoint/2010/main" val="1509378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6"/>
        <p:cNvGrpSpPr/>
        <p:nvPr/>
      </p:nvGrpSpPr>
      <p:grpSpPr>
        <a:xfrm>
          <a:off x="0" y="0"/>
          <a:ext cx="0" cy="0"/>
          <a:chOff x="0" y="0"/>
          <a:chExt cx="0" cy="0"/>
        </a:xfrm>
      </p:grpSpPr>
      <p:sp>
        <p:nvSpPr>
          <p:cNvPr id="29" name="Google Shape;29;p5"/>
          <p:cNvSpPr txBox="1">
            <a:spLocks noGrp="1"/>
          </p:cNvSpPr>
          <p:nvPr>
            <p:ph type="body" idx="1"/>
          </p:nvPr>
        </p:nvSpPr>
        <p:spPr>
          <a:xfrm>
            <a:off x="1847250" y="1897745"/>
            <a:ext cx="5449500" cy="2714700"/>
          </a:xfrm>
          <a:prstGeom prst="rect">
            <a:avLst/>
          </a:prstGeom>
        </p:spPr>
        <p:txBody>
          <a:bodyPr spcFirstLastPara="1" wrap="square" lIns="91425" tIns="91425" rIns="91425" bIns="91425" anchor="t" anchorCtr="0"/>
          <a:lstStyle>
            <a:lvl1pPr marL="457200" lvl="0" indent="-381000" algn="ctr" rtl="0">
              <a:spcBef>
                <a:spcPts val="600"/>
              </a:spcBef>
              <a:spcAft>
                <a:spcPts val="0"/>
              </a:spcAft>
              <a:buSzPts val="2400"/>
              <a:buFont typeface="Georgia"/>
              <a:buChar char="▪"/>
              <a:defRPr sz="2400" i="1">
                <a:latin typeface="Georgia"/>
                <a:ea typeface="Georgia"/>
                <a:cs typeface="Georgia"/>
                <a:sym typeface="Georgia"/>
              </a:defRPr>
            </a:lvl1pPr>
            <a:lvl2pPr marL="914400" lvl="1" indent="-381000" algn="ctr" rtl="0">
              <a:spcBef>
                <a:spcPts val="0"/>
              </a:spcBef>
              <a:spcAft>
                <a:spcPts val="0"/>
              </a:spcAft>
              <a:buSzPts val="2400"/>
              <a:buFont typeface="Georgia"/>
              <a:buChar char="-"/>
              <a:defRPr sz="2400" i="1">
                <a:latin typeface="Georgia"/>
                <a:ea typeface="Georgia"/>
                <a:cs typeface="Georgia"/>
                <a:sym typeface="Georgia"/>
              </a:defRPr>
            </a:lvl2pPr>
            <a:lvl3pPr marL="1371600" lvl="2" indent="-381000" algn="ctr" rtl="0">
              <a:spcBef>
                <a:spcPts val="0"/>
              </a:spcBef>
              <a:spcAft>
                <a:spcPts val="0"/>
              </a:spcAft>
              <a:buSzPts val="2400"/>
              <a:buFont typeface="Georgia"/>
              <a:buChar char="-"/>
              <a:defRPr sz="2400" i="1">
                <a:latin typeface="Georgia"/>
                <a:ea typeface="Georgia"/>
                <a:cs typeface="Georgia"/>
                <a:sym typeface="Georgia"/>
              </a:defRPr>
            </a:lvl3pPr>
            <a:lvl4pPr marL="1828800" lvl="3" indent="-381000" algn="ctr" rtl="0">
              <a:spcBef>
                <a:spcPts val="0"/>
              </a:spcBef>
              <a:spcAft>
                <a:spcPts val="0"/>
              </a:spcAft>
              <a:buSzPts val="2400"/>
              <a:buFont typeface="Georgia"/>
              <a:buChar char="-"/>
              <a:defRPr sz="2400" i="1">
                <a:latin typeface="Georgia"/>
                <a:ea typeface="Georgia"/>
                <a:cs typeface="Georgia"/>
                <a:sym typeface="Georgia"/>
              </a:defRPr>
            </a:lvl4pPr>
            <a:lvl5pPr marL="2286000" lvl="4" indent="-381000" algn="ctr" rtl="0">
              <a:spcBef>
                <a:spcPts val="0"/>
              </a:spcBef>
              <a:spcAft>
                <a:spcPts val="0"/>
              </a:spcAft>
              <a:buSzPts val="2400"/>
              <a:buFont typeface="Georgia"/>
              <a:buChar char="-"/>
              <a:defRPr sz="2400" i="1">
                <a:latin typeface="Georgia"/>
                <a:ea typeface="Georgia"/>
                <a:cs typeface="Georgia"/>
                <a:sym typeface="Georgia"/>
              </a:defRPr>
            </a:lvl5pPr>
            <a:lvl6pPr marL="2743200" lvl="5" indent="-381000" algn="ctr" rtl="0">
              <a:spcBef>
                <a:spcPts val="0"/>
              </a:spcBef>
              <a:spcAft>
                <a:spcPts val="0"/>
              </a:spcAft>
              <a:buSzPts val="2400"/>
              <a:buFont typeface="Georgia"/>
              <a:buChar char="-"/>
              <a:defRPr sz="2400" i="1">
                <a:latin typeface="Georgia"/>
                <a:ea typeface="Georgia"/>
                <a:cs typeface="Georgia"/>
                <a:sym typeface="Georgia"/>
              </a:defRPr>
            </a:lvl6pPr>
            <a:lvl7pPr marL="3200400" lvl="6" indent="-381000" algn="ctr" rtl="0">
              <a:spcBef>
                <a:spcPts val="0"/>
              </a:spcBef>
              <a:spcAft>
                <a:spcPts val="0"/>
              </a:spcAft>
              <a:buSzPts val="2400"/>
              <a:buFont typeface="Georgia"/>
              <a:buChar char="-"/>
              <a:defRPr sz="2400" i="1">
                <a:latin typeface="Georgia"/>
                <a:ea typeface="Georgia"/>
                <a:cs typeface="Georgia"/>
                <a:sym typeface="Georgia"/>
              </a:defRPr>
            </a:lvl7pPr>
            <a:lvl8pPr marL="3657600" lvl="7" indent="-381000" algn="ctr" rtl="0">
              <a:spcBef>
                <a:spcPts val="0"/>
              </a:spcBef>
              <a:spcAft>
                <a:spcPts val="0"/>
              </a:spcAft>
              <a:buSzPts val="2400"/>
              <a:buFont typeface="Georgia"/>
              <a:buChar char="-"/>
              <a:defRPr sz="2400" i="1">
                <a:latin typeface="Georgia"/>
                <a:ea typeface="Georgia"/>
                <a:cs typeface="Georgia"/>
                <a:sym typeface="Georgia"/>
              </a:defRPr>
            </a:lvl8pPr>
            <a:lvl9pPr marL="4114800" lvl="8" indent="-381000" algn="ctr">
              <a:spcBef>
                <a:spcPts val="0"/>
              </a:spcBef>
              <a:spcAft>
                <a:spcPts val="0"/>
              </a:spcAft>
              <a:buSzPts val="2400"/>
              <a:buFont typeface="Georgia"/>
              <a:buChar char="-"/>
              <a:defRPr sz="2400" i="1">
                <a:latin typeface="Georgia"/>
                <a:ea typeface="Georgia"/>
                <a:cs typeface="Georgia"/>
                <a:sym typeface="Georgia"/>
              </a:defRPr>
            </a:lvl9pPr>
          </a:lstStyle>
          <a:p>
            <a:endParaRPr/>
          </a:p>
        </p:txBody>
      </p:sp>
      <p:sp>
        <p:nvSpPr>
          <p:cNvPr id="31" name="Google Shape;3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341996" y="706269"/>
            <a:ext cx="5590982" cy="2668643"/>
          </a:xfrm>
          <a:noFill/>
        </p:spPr>
        <p:txBody>
          <a:bodyPr vert="horz" wrap="square" lIns="0" tIns="0" rIns="0" bIns="0" rtlCol="0" anchor="t" anchorCtr="0">
            <a:noAutofit/>
          </a:bodyPr>
          <a:lstStyle>
            <a:lvl1pPr>
              <a:defRPr lang="en-US" sz="3529" spc="-37" baseline="0" dirty="0">
                <a:gradFill>
                  <a:gsLst>
                    <a:gs pos="2917">
                      <a:schemeClr val="accent5"/>
                    </a:gs>
                    <a:gs pos="100000">
                      <a:schemeClr val="accent5"/>
                    </a:gs>
                  </a:gsLst>
                  <a:lin ang="5400000" scaled="0"/>
                </a:gradFill>
              </a:defRPr>
            </a:lvl1pPr>
          </a:lstStyle>
          <a:p>
            <a:pPr marL="0" lvl="0">
              <a:lnSpc>
                <a:spcPts val="4118"/>
              </a:lnSpc>
            </a:pPr>
            <a:r>
              <a:rPr lang="en-US"/>
              <a:t>Section title</a:t>
            </a:r>
          </a:p>
        </p:txBody>
      </p:sp>
    </p:spTree>
    <p:extLst>
      <p:ext uri="{BB962C8B-B14F-4D97-AF65-F5344CB8AC3E}">
        <p14:creationId xmlns:p14="http://schemas.microsoft.com/office/powerpoint/2010/main" val="2130653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341996" y="465321"/>
            <a:ext cx="4156469" cy="307777"/>
          </a:xfrm>
        </p:spPr>
        <p:txBody>
          <a:bodyPr wrap="square" lIns="0" tIns="0" rIns="0" bIns="0">
            <a:spAutoFit/>
          </a:bodyPr>
          <a:lstStyle>
            <a:lvl1pPr>
              <a:lnSpc>
                <a:spcPts val="2353"/>
              </a:lnSpc>
              <a:defRPr sz="2059" baseline="0">
                <a:gradFill>
                  <a:gsLst>
                    <a:gs pos="2917">
                      <a:schemeClr val="tx1"/>
                    </a:gs>
                    <a:gs pos="100000">
                      <a:schemeClr val="tx1"/>
                    </a:gs>
                  </a:gsLst>
                  <a:lin ang="5400000" scaled="0"/>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341996" y="1772717"/>
            <a:ext cx="3617214" cy="1963102"/>
          </a:xfrm>
        </p:spPr>
        <p:txBody>
          <a:bodyPr lIns="0" tIns="0" rIns="0" bIns="0"/>
          <a:lstStyle>
            <a:lvl1pPr marL="0" indent="0">
              <a:lnSpc>
                <a:spcPts val="1324"/>
              </a:lnSpc>
              <a:spcBef>
                <a:spcPts val="882"/>
              </a:spcBef>
              <a:buNone/>
              <a:defRPr lang="en-US" sz="1029" b="0" kern="1200" spc="0" baseline="0" dirty="0">
                <a:gradFill>
                  <a:gsLst>
                    <a:gs pos="2917">
                      <a:schemeClr val="accent5"/>
                    </a:gs>
                    <a:gs pos="100000">
                      <a:schemeClr val="accent5"/>
                    </a:gs>
                  </a:gsLst>
                  <a:lin ang="5400000" scaled="0"/>
                </a:gra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2917">
                      <a:schemeClr val="tx1"/>
                    </a:gs>
                    <a:gs pos="100000">
                      <a:schemeClr val="tx1"/>
                    </a:gs>
                  </a:gsLst>
                  <a:lin ang="5400000" scaled="0"/>
                </a:gradFill>
              </a:defRPr>
            </a:lvl2pPr>
            <a:lvl3pPr marL="336179" indent="0">
              <a:buNone/>
              <a:defRPr/>
            </a:lvl3pPr>
            <a:lvl4pPr marL="504269" indent="0">
              <a:buNone/>
              <a:defRPr/>
            </a:lvl4pPr>
            <a:lvl5pPr marL="67235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6" y="1441940"/>
            <a:ext cx="3617213" cy="215828"/>
          </a:xfrm>
        </p:spPr>
        <p:txBody>
          <a:bodyPr wrap="square" lIns="0" tIns="0" rIns="0" bIns="0">
            <a:spAutoFit/>
          </a:bodyPr>
          <a:lstStyle>
            <a:lvl1pPr marL="0" indent="0">
              <a:lnSpc>
                <a:spcPts val="1765"/>
              </a:lnSpc>
              <a:buNone/>
              <a:defRPr lang="en-US" sz="1471" kern="1200" spc="0" baseline="0" dirty="0">
                <a:gradFill>
                  <a:gsLst>
                    <a:gs pos="2917">
                      <a:schemeClr val="tx1"/>
                    </a:gs>
                    <a:gs pos="100000">
                      <a:schemeClr val="tx1"/>
                    </a:gs>
                  </a:gsLst>
                  <a:lin ang="5400000" scaled="0"/>
                </a:gradFill>
                <a:latin typeface="+mn-lt"/>
                <a:ea typeface="+mn-ea"/>
                <a:cs typeface="+mn-cs"/>
              </a:defRPr>
            </a:lvl1pPr>
            <a:lvl2pPr marL="168090" indent="0">
              <a:buNone/>
              <a:defRPr/>
            </a:lvl2pPr>
            <a:lvl3pPr marL="336179" indent="0">
              <a:buNone/>
              <a:defRPr/>
            </a:lvl3pPr>
            <a:lvl4pPr marL="504269" indent="0">
              <a:buNone/>
              <a:defRPr/>
            </a:lvl4pPr>
            <a:lvl5pPr marL="672358" indent="0">
              <a:buNone/>
              <a:defRPr/>
            </a:lvl5pPr>
          </a:lstStyle>
          <a:p>
            <a:pPr lvl="0"/>
            <a:r>
              <a:rPr lang="en-US"/>
              <a:t>Subhead Segoe UI Regular 20/24. </a:t>
            </a:r>
          </a:p>
        </p:txBody>
      </p:sp>
      <p:sp>
        <p:nvSpPr>
          <p:cNvPr id="8" name="Footer Placeholder 14">
            <a:extLst>
              <a:ext uri="{FF2B5EF4-FFF2-40B4-BE49-F238E27FC236}">
                <a16:creationId xmlns:a16="http://schemas.microsoft.com/office/drawing/2014/main" id="{50FFB373-F36C-41DA-9533-CD99BF162D55}"/>
              </a:ext>
            </a:extLst>
          </p:cNvPr>
          <p:cNvSpPr>
            <a:spLocks noGrp="1"/>
          </p:cNvSpPr>
          <p:nvPr>
            <p:ph type="ftr" sz="quarter" idx="3"/>
          </p:nvPr>
        </p:nvSpPr>
        <p:spPr>
          <a:xfrm>
            <a:off x="271379" y="4949714"/>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1519662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6" y="1619164"/>
            <a:ext cx="2713786" cy="1905173"/>
          </a:xfrm>
          <a:blipFill>
            <a:blip r:embed="rId2"/>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3227363" y="1619164"/>
            <a:ext cx="2705616" cy="1905173"/>
          </a:xfrm>
          <a:blipFill>
            <a:blip r:embed="rId3"/>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6104559" y="1619164"/>
            <a:ext cx="2717288" cy="1905173"/>
          </a:xfrm>
          <a:blipFill>
            <a:blip r:embed="rId4"/>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2" name="Title 1"/>
          <p:cNvSpPr>
            <a:spLocks noGrp="1"/>
          </p:cNvSpPr>
          <p:nvPr>
            <p:ph type="title" hasCustomPrompt="1"/>
          </p:nvPr>
        </p:nvSpPr>
        <p:spPr>
          <a:xfrm>
            <a:off x="341996" y="465321"/>
            <a:ext cx="8479852" cy="307777"/>
          </a:xfrm>
        </p:spPr>
        <p:txBody>
          <a:bodyPr wrap="square" lIns="0" tIns="0" rIns="0" bIns="0">
            <a:spAutoFit/>
          </a:bodyPr>
          <a:lstStyle>
            <a:lvl1pPr>
              <a:lnSpc>
                <a:spcPts val="2353"/>
              </a:lnSpc>
              <a:defRPr sz="2059">
                <a:gradFill>
                  <a:gsLst>
                    <a:gs pos="2917">
                      <a:schemeClr val="tx1"/>
                    </a:gs>
                    <a:gs pos="100000">
                      <a:schemeClr val="tx1"/>
                    </a:gs>
                  </a:gsLst>
                  <a:lin ang="5400000" scaled="0"/>
                </a:gradFill>
              </a:defRPr>
            </a:lvl1pPr>
          </a:lstStyle>
          <a:p>
            <a:r>
              <a:rPr lang="en-US"/>
              <a:t>Photo layout 2</a:t>
            </a:r>
          </a:p>
        </p:txBody>
      </p:sp>
      <p:sp>
        <p:nvSpPr>
          <p:cNvPr id="5" name="Text Placeholder 4"/>
          <p:cNvSpPr>
            <a:spLocks noGrp="1"/>
          </p:cNvSpPr>
          <p:nvPr>
            <p:ph type="body" sz="quarter" idx="11" hasCustomPrompt="1"/>
          </p:nvPr>
        </p:nvSpPr>
        <p:spPr>
          <a:xfrm>
            <a:off x="341996" y="3695942"/>
            <a:ext cx="2713786" cy="860235"/>
          </a:xfr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2917">
                      <a:schemeClr val="tx1"/>
                    </a:gs>
                    <a:gs pos="100000">
                      <a:schemeClr val="tx1"/>
                    </a:gs>
                  </a:gsLst>
                  <a:lin ang="5400000" scaled="0"/>
                </a:gra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29" y="3695942"/>
            <a:ext cx="2713786" cy="860235"/>
          </a:xfr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rgbClr val="008C72"/>
                </a:solidFill>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2917">
                      <a:schemeClr val="tx1"/>
                    </a:gs>
                    <a:gs pos="100000">
                      <a:schemeClr val="tx1"/>
                    </a:gs>
                  </a:gsLst>
                  <a:lin ang="5400000" scaled="0"/>
                </a:gra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2" y="3695942"/>
            <a:ext cx="2713786" cy="860235"/>
          </a:xfr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rgbClr val="008C72"/>
                </a:solidFill>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2917">
                      <a:schemeClr val="tx1"/>
                    </a:gs>
                    <a:gs pos="100000">
                      <a:schemeClr val="tx1"/>
                    </a:gs>
                  </a:gsLst>
                  <a:lin ang="5400000" scaled="0"/>
                </a:gra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795CD5DD-F626-4649-AB57-7CD3583FF598}"/>
              </a:ext>
            </a:extLst>
          </p:cNvPr>
          <p:cNvSpPr>
            <a:spLocks noGrp="1"/>
          </p:cNvSpPr>
          <p:nvPr>
            <p:ph type="ftr" sz="quarter" idx="3"/>
          </p:nvPr>
        </p:nvSpPr>
        <p:spPr>
          <a:xfrm>
            <a:off x="271379" y="4949714"/>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8145300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0" y="313613"/>
            <a:ext cx="5810420" cy="4829888"/>
          </a:xfrm>
          <a:prstGeom prst="rect">
            <a:avLst/>
          </a:prstGeom>
        </p:spPr>
      </p:pic>
      <p:sp>
        <p:nvSpPr>
          <p:cNvPr id="2" name="Title 1"/>
          <p:cNvSpPr>
            <a:spLocks noGrp="1"/>
          </p:cNvSpPr>
          <p:nvPr>
            <p:ph type="title" hasCustomPrompt="1"/>
          </p:nvPr>
        </p:nvSpPr>
        <p:spPr>
          <a:xfrm>
            <a:off x="341996" y="465321"/>
            <a:ext cx="8479852" cy="307777"/>
          </a:xfrm>
        </p:spPr>
        <p:txBody>
          <a:bodyPr wrap="square" lIns="0" tIns="0" rIns="0" bIns="0">
            <a:spAutoFit/>
          </a:bodyPr>
          <a:lstStyle>
            <a:lvl1pPr>
              <a:lnSpc>
                <a:spcPts val="2353"/>
              </a:lnSpc>
              <a:defRPr sz="2059">
                <a:gradFill>
                  <a:gsLst>
                    <a:gs pos="2917">
                      <a:schemeClr val="tx1"/>
                    </a:gs>
                    <a:gs pos="100000">
                      <a:schemeClr val="tx1"/>
                    </a:gs>
                  </a:gsLst>
                  <a:lin ang="5400000" scaled="0"/>
                </a:gradFill>
              </a:defRPr>
            </a:lvl1pPr>
          </a:lstStyle>
          <a:p>
            <a:r>
              <a:rPr lang="en-US"/>
              <a:t>Device layout 1: one column</a:t>
            </a:r>
          </a:p>
        </p:txBody>
      </p:sp>
      <p:sp>
        <p:nvSpPr>
          <p:cNvPr id="4" name="Text Placeholder 3"/>
          <p:cNvSpPr>
            <a:spLocks noGrp="1"/>
          </p:cNvSpPr>
          <p:nvPr>
            <p:ph type="body" sz="quarter" idx="10" hasCustomPrompt="1"/>
          </p:nvPr>
        </p:nvSpPr>
        <p:spPr>
          <a:xfrm>
            <a:off x="341996" y="1442101"/>
            <a:ext cx="3568658" cy="452654"/>
          </a:xfrm>
        </p:spPr>
        <p:txBody>
          <a:bodyPr wrap="square" lIns="0" tIns="0" rIns="0" bIns="0">
            <a:spAutoFit/>
          </a:bodyPr>
          <a:lstStyle>
            <a:lvl1pPr marL="0" indent="0">
              <a:lnSpc>
                <a:spcPts val="1765"/>
              </a:lnSpc>
              <a:buNone/>
              <a:defRPr sz="1471" b="0" i="0">
                <a:gradFill>
                  <a:gsLst>
                    <a:gs pos="2917">
                      <a:schemeClr val="tx1"/>
                    </a:gs>
                    <a:gs pos="100000">
                      <a:schemeClr val="tx1"/>
                    </a:gs>
                  </a:gsLst>
                  <a:lin ang="5400000" scaled="0"/>
                </a:gradFill>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7" y="2030698"/>
            <a:ext cx="3568657" cy="1854654"/>
          </a:xfrm>
        </p:spPr>
        <p:txBody>
          <a:bodyPr lIns="0" tIns="0" rIns="0" bIns="0"/>
          <a:lstStyle>
            <a:lvl1pPr marL="210112" indent="-210112">
              <a:lnSpc>
                <a:spcPts val="1324"/>
              </a:lnSpc>
              <a:spcBef>
                <a:spcPts val="0"/>
              </a:spcBef>
              <a:buFont typeface="Arial" panose="020B0604020202020204" pitchFamily="34" charset="0"/>
              <a:buChar char="•"/>
              <a:defRPr sz="1029" b="0" i="0" spc="0">
                <a:gradFill>
                  <a:gsLst>
                    <a:gs pos="2917">
                      <a:schemeClr val="tx1"/>
                    </a:gs>
                    <a:gs pos="100000">
                      <a:schemeClr val="tx1"/>
                    </a:gs>
                  </a:gsLst>
                  <a:lin ang="5400000" scaled="0"/>
                </a:gra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69" y="2542650"/>
            <a:ext cx="4375531" cy="456279"/>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F19DECDB-5C38-44F7-8BA9-B2A0ED1BCCAC}"/>
              </a:ext>
            </a:extLst>
          </p:cNvPr>
          <p:cNvSpPr>
            <a:spLocks noGrp="1"/>
          </p:cNvSpPr>
          <p:nvPr>
            <p:ph type="ftr" sz="quarter" idx="3"/>
          </p:nvPr>
        </p:nvSpPr>
        <p:spPr>
          <a:xfrm>
            <a:off x="271379" y="4949714"/>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17377082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0"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69" y="2542650"/>
            <a:ext cx="4375531" cy="456279"/>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4"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2917">
                      <a:schemeClr val="tx1"/>
                    </a:gs>
                    <a:gs pos="100000">
                      <a:schemeClr val="tx1"/>
                    </a:gs>
                  </a:gsLst>
                  <a:lin ang="5400000" scaled="0"/>
                </a:gra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dolore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8"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2917">
                      <a:schemeClr val="tx1"/>
                    </a:gs>
                    <a:gs pos="100000">
                      <a:schemeClr val="tx1"/>
                    </a:gs>
                  </a:gsLst>
                  <a:lin ang="5400000" scaled="0"/>
                </a:gra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dolore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6" y="465321"/>
            <a:ext cx="8479852" cy="307777"/>
          </a:xfrm>
        </p:spPr>
        <p:txBody>
          <a:bodyPr wrap="square" lIns="0" tIns="0" rIns="0" bIns="0">
            <a:spAutoFit/>
          </a:bodyPr>
          <a:lstStyle>
            <a:lvl1pPr>
              <a:lnSpc>
                <a:spcPts val="2353"/>
              </a:lnSpc>
              <a:defRPr sz="2059">
                <a:gradFill>
                  <a:gsLst>
                    <a:gs pos="2917">
                      <a:schemeClr val="tx1"/>
                    </a:gs>
                    <a:gs pos="100000">
                      <a:schemeClr val="tx1"/>
                    </a:gs>
                  </a:gsLst>
                  <a:lin ang="5400000" scaled="0"/>
                </a:gradFill>
              </a:defRPr>
            </a:lvl1pPr>
          </a:lstStyle>
          <a:p>
            <a:r>
              <a:rPr lang="en-US"/>
              <a:t>Device layout 2: two columns</a:t>
            </a:r>
          </a:p>
        </p:txBody>
      </p:sp>
      <p:sp>
        <p:nvSpPr>
          <p:cNvPr id="10" name="Footer Placeholder 14">
            <a:extLst>
              <a:ext uri="{FF2B5EF4-FFF2-40B4-BE49-F238E27FC236}">
                <a16:creationId xmlns:a16="http://schemas.microsoft.com/office/drawing/2014/main" id="{BD71FF7E-9535-4869-B28F-667C9BA5C614}"/>
              </a:ext>
            </a:extLst>
          </p:cNvPr>
          <p:cNvSpPr>
            <a:spLocks noGrp="1"/>
          </p:cNvSpPr>
          <p:nvPr>
            <p:ph type="ftr" sz="quarter" idx="3"/>
          </p:nvPr>
        </p:nvSpPr>
        <p:spPr>
          <a:xfrm>
            <a:off x="271379" y="4949714"/>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68720504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88186" y="365210"/>
            <a:ext cx="8152448" cy="4778290"/>
          </a:xfrm>
          <a:prstGeom prst="rect">
            <a:avLst/>
          </a:prstGeom>
        </p:spPr>
      </p:pic>
      <p:sp>
        <p:nvSpPr>
          <p:cNvPr id="2" name="Title 1"/>
          <p:cNvSpPr>
            <a:spLocks noGrp="1"/>
          </p:cNvSpPr>
          <p:nvPr>
            <p:ph type="title" hasCustomPrompt="1"/>
          </p:nvPr>
        </p:nvSpPr>
        <p:spPr>
          <a:xfrm>
            <a:off x="341996" y="465321"/>
            <a:ext cx="8479852" cy="307777"/>
          </a:xfrm>
        </p:spPr>
        <p:txBody>
          <a:bodyPr wrap="square" lIns="0" tIns="0" rIns="0" bIns="0">
            <a:spAutoFit/>
          </a:bodyPr>
          <a:lstStyle>
            <a:lvl1pPr>
              <a:lnSpc>
                <a:spcPts val="2353"/>
              </a:lnSpc>
              <a:defRPr sz="2059">
                <a:gradFill>
                  <a:gsLst>
                    <a:gs pos="2917">
                      <a:schemeClr val="tx1"/>
                    </a:gs>
                    <a:gs pos="100000">
                      <a:schemeClr val="tx1"/>
                    </a:gs>
                  </a:gsLst>
                  <a:lin ang="5400000" scaled="0"/>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2" y="2593084"/>
            <a:ext cx="5759063" cy="456279"/>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E6AD24B5-F12F-4B07-9BA0-60B9D6BF5FB6}"/>
              </a:ext>
            </a:extLst>
          </p:cNvPr>
          <p:cNvSpPr>
            <a:spLocks noGrp="1"/>
          </p:cNvSpPr>
          <p:nvPr>
            <p:ph type="ftr" sz="quarter" idx="3"/>
          </p:nvPr>
        </p:nvSpPr>
        <p:spPr>
          <a:xfrm>
            <a:off x="271379" y="4949714"/>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2056201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341997" y="1463084"/>
            <a:ext cx="2713783" cy="2651133"/>
          </a:xfrm>
        </p:spPr>
        <p:txBody>
          <a:bodyPr anchor="ctr">
            <a:noAutofit/>
          </a:bodyPr>
          <a:lstStyle>
            <a:lvl1pPr marL="0" indent="0" algn="ctr">
              <a:buNone/>
              <a:defRPr sz="1765"/>
            </a:lvl1pPr>
          </a:lstStyle>
          <a:p>
            <a:r>
              <a:rPr lang="en-US"/>
              <a:t>Click icon to add chart</a:t>
            </a:r>
          </a:p>
        </p:txBody>
      </p:sp>
      <p:sp>
        <p:nvSpPr>
          <p:cNvPr id="2" name="Title 1"/>
          <p:cNvSpPr>
            <a:spLocks noGrp="1"/>
          </p:cNvSpPr>
          <p:nvPr>
            <p:ph type="title" hasCustomPrompt="1"/>
          </p:nvPr>
        </p:nvSpPr>
        <p:spPr>
          <a:xfrm>
            <a:off x="341996" y="465321"/>
            <a:ext cx="8479852" cy="307777"/>
          </a:xfrm>
        </p:spPr>
        <p:txBody>
          <a:bodyPr wrap="square" lIns="0" tIns="0" rIns="0" bIns="0">
            <a:spAutoFit/>
          </a:bodyPr>
          <a:lstStyle>
            <a:lvl1pPr>
              <a:lnSpc>
                <a:spcPts val="2353"/>
              </a:lnSpc>
              <a:defRPr sz="2059">
                <a:gradFill>
                  <a:gsLst>
                    <a:gs pos="2917">
                      <a:schemeClr val="tx1"/>
                    </a:gs>
                    <a:gs pos="100000">
                      <a:schemeClr val="tx1"/>
                    </a:gs>
                  </a:gsLst>
                  <a:lin ang="5400000" scaled="0"/>
                </a:gradFill>
              </a:defRPr>
            </a:lvl1pPr>
          </a:lstStyle>
          <a:p>
            <a:r>
              <a:rPr lang="en-US"/>
              <a:t>Chart examples</a:t>
            </a:r>
          </a:p>
        </p:txBody>
      </p:sp>
      <p:sp>
        <p:nvSpPr>
          <p:cNvPr id="9" name="Text Placeholder 4"/>
          <p:cNvSpPr>
            <a:spLocks noGrp="1"/>
          </p:cNvSpPr>
          <p:nvPr>
            <p:ph type="body" sz="quarter" idx="12" hasCustomPrompt="1"/>
          </p:nvPr>
        </p:nvSpPr>
        <p:spPr>
          <a:xfrm>
            <a:off x="341994" y="4392872"/>
            <a:ext cx="2713786" cy="226327"/>
          </a:xfrm>
        </p:spPr>
        <p:txBody>
          <a:bodyPr lIns="0" tIns="0" rIns="0" bIns="0"/>
          <a:lstStyle>
            <a:lvl1pPr marL="0" indent="0">
              <a:lnSpc>
                <a:spcPts val="882"/>
              </a:lnSpc>
              <a:spcBef>
                <a:spcPts val="662"/>
              </a:spcBef>
              <a:buFont typeface="Arial" panose="020B0604020202020204" pitchFamily="34" charset="0"/>
              <a:buNone/>
              <a:defRPr sz="735" b="0" i="0" spc="0">
                <a:gradFill>
                  <a:gsLst>
                    <a:gs pos="2917">
                      <a:schemeClr val="tx1"/>
                    </a:gs>
                    <a:gs pos="100000">
                      <a:schemeClr val="tx1"/>
                    </a:gs>
                  </a:gsLst>
                  <a:lin ang="5400000" scaled="0"/>
                </a:gradFill>
                <a:latin typeface="+mn-lt"/>
              </a:defRPr>
            </a:lvl1pPr>
            <a:lvl2pPr marL="0" marR="0" indent="0" algn="l" defTabSz="68584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79" indent="0">
              <a:buNone/>
              <a:defRPr/>
            </a:lvl3pPr>
            <a:lvl4pPr marL="504269" indent="0">
              <a:buNone/>
              <a:defRPr/>
            </a:lvl4pPr>
            <a:lvl5pPr marL="672358"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3227363" y="4392872"/>
            <a:ext cx="2705616" cy="223331"/>
          </a:xfrm>
        </p:spPr>
        <p:txBody>
          <a:bodyPr vert="horz" wrap="square" lIns="0" tIns="0" rIns="0" bIns="0" rtlCol="0">
            <a:spAutoFit/>
          </a:bodyPr>
          <a:lstStyle>
            <a:lvl1pPr>
              <a:tabLst/>
              <a:defRPr lang="en-US" sz="735" b="0" i="0" spc="0" dirty="0" smtClean="0">
                <a:gradFill>
                  <a:gsLst>
                    <a:gs pos="2917">
                      <a:schemeClr val="tx1"/>
                    </a:gs>
                    <a:gs pos="100000">
                      <a:schemeClr val="tx1"/>
                    </a:gs>
                  </a:gsLst>
                  <a:lin ang="5400000" scaled="0"/>
                </a:gra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3227363" y="1463084"/>
            <a:ext cx="2705616" cy="2651133"/>
          </a:xfrm>
        </p:spPr>
        <p:txBody>
          <a:bodyPr anchor="ctr">
            <a:noAutofit/>
          </a:bodyPr>
          <a:lstStyle>
            <a:lvl1pPr marL="0" indent="0" algn="ctr">
              <a:buNone/>
              <a:defRPr sz="1765"/>
            </a:lvl1pPr>
          </a:lstStyle>
          <a:p>
            <a:r>
              <a:rPr lang="en-US"/>
              <a:t>Click icon to add chart</a:t>
            </a:r>
          </a:p>
        </p:txBody>
      </p:sp>
      <p:sp>
        <p:nvSpPr>
          <p:cNvPr id="21" name="Chart Placeholder 6"/>
          <p:cNvSpPr>
            <a:spLocks noGrp="1"/>
          </p:cNvSpPr>
          <p:nvPr>
            <p:ph type="chart" sz="quarter" idx="23"/>
          </p:nvPr>
        </p:nvSpPr>
        <p:spPr>
          <a:xfrm>
            <a:off x="6104559" y="1463084"/>
            <a:ext cx="2717288" cy="2651133"/>
          </a:xfrm>
        </p:spPr>
        <p:txBody>
          <a:bodyPr anchor="ctr">
            <a:noAutofit/>
          </a:bodyPr>
          <a:lstStyle>
            <a:lvl1pPr marL="0" indent="0" algn="ctr">
              <a:buNone/>
              <a:defRPr sz="1765"/>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41993" y="4252786"/>
            <a:ext cx="2721959" cy="205441"/>
          </a:xfrm>
        </p:spPr>
        <p:txBody>
          <a:bodyPr tIns="0"/>
          <a:lstStyle>
            <a:lvl1pPr>
              <a:defRPr lang="en-US" sz="735" b="1" kern="1200" spc="0" dirty="0" smtClean="0">
                <a:gradFill>
                  <a:gsLst>
                    <a:gs pos="2917">
                      <a:schemeClr val="tx1"/>
                    </a:gs>
                    <a:gs pos="100000">
                      <a:schemeClr val="tx1"/>
                    </a:gs>
                  </a:gsLst>
                  <a:lin ang="5400000" scaled="0"/>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35533" y="4252786"/>
            <a:ext cx="2721959" cy="205441"/>
          </a:xfrm>
        </p:spPr>
        <p:txBody>
          <a:bodyPr tIns="0"/>
          <a:lstStyle>
            <a:lvl1pPr>
              <a:defRPr lang="en-US" sz="735" b="1" kern="1200" spc="0" dirty="0" smtClean="0">
                <a:gradFill>
                  <a:gsLst>
                    <a:gs pos="2917">
                      <a:schemeClr val="tx1"/>
                    </a:gs>
                    <a:gs pos="100000">
                      <a:schemeClr val="tx1"/>
                    </a:gs>
                  </a:gsLst>
                  <a:lin ang="5400000" scaled="0"/>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59" y="4252786"/>
            <a:ext cx="2721959" cy="205441"/>
          </a:xfrm>
        </p:spPr>
        <p:txBody>
          <a:bodyPr tIns="0"/>
          <a:lstStyle>
            <a:lvl1pPr>
              <a:defRPr lang="en-US" sz="735" b="1" kern="1200" spc="0" dirty="0" smtClean="0">
                <a:gradFill>
                  <a:gsLst>
                    <a:gs pos="2917">
                      <a:schemeClr val="tx1"/>
                    </a:gs>
                    <a:gs pos="100000">
                      <a:schemeClr val="tx1"/>
                    </a:gs>
                  </a:gsLst>
                  <a:lin ang="5400000" scaled="0"/>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04559" y="4392872"/>
            <a:ext cx="2705616" cy="223331"/>
          </a:xfrm>
        </p:spPr>
        <p:txBody>
          <a:bodyPr vert="horz" wrap="square" lIns="0" tIns="0" rIns="0" bIns="0" rtlCol="0">
            <a:spAutoFit/>
          </a:bodyPr>
          <a:lstStyle>
            <a:lvl1pPr>
              <a:tabLst/>
              <a:defRPr lang="en-US" sz="735" b="0" i="0" spc="0" dirty="0" smtClean="0">
                <a:gradFill>
                  <a:gsLst>
                    <a:gs pos="2917">
                      <a:schemeClr val="tx1"/>
                    </a:gs>
                    <a:gs pos="100000">
                      <a:schemeClr val="tx1"/>
                    </a:gs>
                  </a:gsLst>
                  <a:lin ang="5400000" scaled="0"/>
                </a:gra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B86AD515-9278-4983-8A84-41ACF8B02BC1}"/>
              </a:ext>
            </a:extLst>
          </p:cNvPr>
          <p:cNvSpPr>
            <a:spLocks noGrp="1"/>
          </p:cNvSpPr>
          <p:nvPr>
            <p:ph type="ftr" sz="quarter" idx="3"/>
          </p:nvPr>
        </p:nvSpPr>
        <p:spPr>
          <a:xfrm>
            <a:off x="271379" y="4949714"/>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0281153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p:spPr>
        <p:txBody>
          <a:bodyPr wrap="square" lIns="0" tIns="0" rIns="0" bIns="0">
            <a:spAutoFit/>
          </a:bodyPr>
          <a:lstStyle>
            <a:lvl1pPr>
              <a:lnSpc>
                <a:spcPts val="2353"/>
              </a:lnSpc>
              <a:defRPr sz="2059">
                <a:gradFill>
                  <a:gsLst>
                    <a:gs pos="2917">
                      <a:schemeClr val="tx1"/>
                    </a:gs>
                    <a:gs pos="100000">
                      <a:schemeClr val="tx1"/>
                    </a:gs>
                  </a:gsLst>
                  <a:lin ang="5400000" scaled="0"/>
                </a:gradFill>
              </a:defRPr>
            </a:lvl1pPr>
          </a:lstStyle>
          <a:p>
            <a:r>
              <a:rPr lang="en-US"/>
              <a:t>Table styling</a:t>
            </a:r>
          </a:p>
        </p:txBody>
      </p:sp>
      <p:sp>
        <p:nvSpPr>
          <p:cNvPr id="4" name="Table Placeholder 3"/>
          <p:cNvSpPr>
            <a:spLocks noGrp="1"/>
          </p:cNvSpPr>
          <p:nvPr>
            <p:ph type="tbl" sz="quarter" idx="10"/>
          </p:nvPr>
        </p:nvSpPr>
        <p:spPr>
          <a:xfrm>
            <a:off x="341996" y="2920532"/>
            <a:ext cx="8479852" cy="456279"/>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F8A467D0-C87F-478B-B59C-A779FBF035AD}"/>
              </a:ext>
            </a:extLst>
          </p:cNvPr>
          <p:cNvSpPr>
            <a:spLocks noGrp="1"/>
          </p:cNvSpPr>
          <p:nvPr>
            <p:ph type="ftr" sz="quarter" idx="3"/>
          </p:nvPr>
        </p:nvSpPr>
        <p:spPr>
          <a:xfrm>
            <a:off x="271379" y="4949714"/>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7574496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9C0387-C3D7-48E1-BD20-D94C4A597491}"/>
              </a:ext>
            </a:extLst>
          </p:cNvPr>
          <p:cNvSpPr/>
          <p:nvPr userDrawn="1"/>
        </p:nvSpPr>
        <p:spPr bwMode="auto">
          <a:xfrm>
            <a:off x="271180" y="4804668"/>
            <a:ext cx="1568743" cy="2258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340627" y="4838397"/>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a:gradFill>
                  <a:gsLst>
                    <a:gs pos="2917">
                      <a:schemeClr val="bg1"/>
                    </a:gs>
                    <a:gs pos="100000">
                      <a:schemeClr val="bg1"/>
                    </a:gs>
                  </a:gsLst>
                  <a:lin ang="5400000" scaled="0"/>
                </a:gra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41996" y="1383957"/>
            <a:ext cx="5590983" cy="1105047"/>
          </a:xfrm>
          <a:noFill/>
        </p:spPr>
        <p:txBody>
          <a:bodyPr lIns="0" tIns="0" rIns="0" bIns="0" anchor="t" anchorCtr="0"/>
          <a:lstStyle>
            <a:lvl1pPr>
              <a:lnSpc>
                <a:spcPct val="100000"/>
              </a:lnSpc>
              <a:spcAft>
                <a:spcPts val="956"/>
              </a:spcAft>
              <a:defRPr sz="1912" spc="-37" baseline="0">
                <a:gradFill>
                  <a:gsLst>
                    <a:gs pos="2917">
                      <a:schemeClr val="bg1"/>
                    </a:gs>
                    <a:gs pos="100000">
                      <a:schemeClr val="bg1"/>
                    </a:gs>
                  </a:gsLst>
                  <a:lin ang="5400000" scaled="0"/>
                </a:gra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5686" y="192878"/>
            <a:ext cx="1699733" cy="426893"/>
          </a:xfrm>
          <a:prstGeom prst="rect">
            <a:avLst/>
          </a:prstGeom>
        </p:spPr>
      </p:pic>
    </p:spTree>
    <p:extLst>
      <p:ext uri="{BB962C8B-B14F-4D97-AF65-F5344CB8AC3E}">
        <p14:creationId xmlns:p14="http://schemas.microsoft.com/office/powerpoint/2010/main" val="4203819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Orange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917">
                      <a:schemeClr val="tx1"/>
                    </a:gs>
                    <a:gs pos="100000">
                      <a:schemeClr val="tx1"/>
                    </a:gs>
                  </a:gsLst>
                  <a:lin ang="5400000" scaled="0"/>
                </a:gradFill>
              </a:defRPr>
            </a:lvl1pPr>
          </a:lstStyle>
          <a:p>
            <a:r>
              <a:rPr lang="en-US"/>
              <a:t>Click to edit Master title style</a:t>
            </a:r>
          </a:p>
        </p:txBody>
      </p:sp>
      <p:sp>
        <p:nvSpPr>
          <p:cNvPr id="6" name="Text Placeholder 5"/>
          <p:cNvSpPr>
            <a:spLocks noGrp="1"/>
          </p:cNvSpPr>
          <p:nvPr>
            <p:ph type="body" sz="quarter" idx="10" hasCustomPrompt="1"/>
          </p:nvPr>
        </p:nvSpPr>
        <p:spPr>
          <a:xfrm>
            <a:off x="341995" y="891883"/>
            <a:ext cx="8600077" cy="1357961"/>
          </a:xfrm>
        </p:spPr>
        <p:txBody>
          <a:bodyPr/>
          <a:lstStyle>
            <a:lvl1pPr marL="0" indent="0" algn="l" defTabSz="642509" rtl="0" eaLnBrk="1" fontAlgn="base" latinLnBrk="0" hangingPunct="1">
              <a:lnSpc>
                <a:spcPct val="90000"/>
              </a:lnSpc>
              <a:spcBef>
                <a:spcPct val="0"/>
              </a:spcBef>
              <a:spcAft>
                <a:spcPts val="441"/>
              </a:spcAft>
              <a:buNone/>
              <a:defRPr lang="en-US" sz="1765" kern="1200" dirty="0" smtClea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defRPr>
            </a:lvl1pPr>
            <a:lvl2pPr marL="0" indent="0">
              <a:spcAft>
                <a:spcPts val="441"/>
              </a:spcAft>
              <a:buFontTx/>
              <a:buNone/>
              <a:defRPr lang="en-US" sz="1250" kern="1200" dirty="0" smtClean="0">
                <a:gradFill>
                  <a:gsLst>
                    <a:gs pos="2917">
                      <a:schemeClr val="tx1"/>
                    </a:gs>
                    <a:gs pos="100000">
                      <a:schemeClr val="tx1"/>
                    </a:gs>
                  </a:gsLst>
                  <a:lin ang="5400000" scaled="0"/>
                </a:gradFill>
                <a:latin typeface="+mn-lt"/>
                <a:ea typeface="Segoe UI" pitchFamily="34" charset="0"/>
                <a:cs typeface="Segoe UI Semibold" panose="020B0702040204020203" pitchFamily="34" charset="0"/>
              </a:defRPr>
            </a:lvl2pPr>
            <a:lvl3pPr marL="134446" indent="-134446" algn="l" defTabSz="642509" rtl="0" eaLnBrk="1" fontAlgn="base" latinLnBrk="0" hangingPunct="1">
              <a:lnSpc>
                <a:spcPct val="90000"/>
              </a:lnSpc>
              <a:spcBef>
                <a:spcPct val="0"/>
              </a:spcBef>
              <a:spcAft>
                <a:spcPts val="441"/>
              </a:spcAft>
              <a:buFont typeface="Arial" panose="020B0604020202020204" pitchFamily="34" charset="0"/>
              <a:buChar char="•"/>
              <a:defRPr lang="en-US" sz="1250" kern="1200" dirty="0" smtClean="0">
                <a:gradFill>
                  <a:gsLst>
                    <a:gs pos="2917">
                      <a:schemeClr val="tx1"/>
                    </a:gs>
                    <a:gs pos="100000">
                      <a:schemeClr val="tx1"/>
                    </a:gs>
                  </a:gsLst>
                  <a:lin ang="5400000" scaled="0"/>
                </a:gradFill>
                <a:latin typeface="+mn-lt"/>
                <a:ea typeface="Segoe UI" pitchFamily="34" charset="0"/>
                <a:cs typeface="Segoe UI Semibold" panose="020B0702040204020203" pitchFamily="34" charset="0"/>
              </a:defRPr>
            </a:lvl3pPr>
            <a:lvl4pPr marL="336114" indent="0">
              <a:spcBef>
                <a:spcPts val="0"/>
              </a:spcBef>
              <a:spcAft>
                <a:spcPts val="441"/>
              </a:spcAft>
              <a:buNone/>
              <a:defRPr>
                <a:gradFill>
                  <a:gsLst>
                    <a:gs pos="2917">
                      <a:schemeClr val="tx1"/>
                    </a:gs>
                    <a:gs pos="100000">
                      <a:schemeClr val="tx1"/>
                    </a:gs>
                  </a:gsLst>
                  <a:lin ang="5400000" scaled="0"/>
                </a:gradFill>
              </a:defRPr>
            </a:lvl4pPr>
            <a:lvl5pPr marL="504172" indent="0">
              <a:spcBef>
                <a:spcPts val="0"/>
              </a:spcBef>
              <a:spcAft>
                <a:spcPts val="441"/>
              </a:spcAft>
              <a:buNone/>
              <a:defRPr>
                <a:gradFill>
                  <a:gsLst>
                    <a:gs pos="2917">
                      <a:schemeClr val="tx1"/>
                    </a:gs>
                    <a:gs pos="100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00227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
        <p:cNvGrpSpPr/>
        <p:nvPr/>
      </p:nvGrpSpPr>
      <p:grpSpPr>
        <a:xfrm>
          <a:off x="0" y="0"/>
          <a:ext cx="0" cy="0"/>
          <a:chOff x="0" y="0"/>
          <a:chExt cx="0" cy="0"/>
        </a:xfrm>
      </p:grpSpPr>
      <p:sp>
        <p:nvSpPr>
          <p:cNvPr id="66" name="Google Shape;6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Google Shape;67;p11"/>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Google Shape;68;p1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9" name="Google Shape;69;p11"/>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Google Shape;70;p11"/>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Google Shape;71;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gradFill>
                  <a:gsLst>
                    <a:gs pos="2917">
                      <a:schemeClr val="tx1"/>
                    </a:gs>
                    <a:gs pos="100000">
                      <a:schemeClr val="tx1"/>
                    </a:gs>
                  </a:gsLst>
                  <a:lin ang="5400000" scaled="0"/>
                </a:gradFill>
              </a:defRPr>
            </a:lvl1pPr>
          </a:lstStyle>
          <a:p>
            <a:r>
              <a:rPr lang="en-US"/>
              <a:t>Click to edit Master title style</a:t>
            </a:r>
          </a:p>
        </p:txBody>
      </p:sp>
      <p:sp>
        <p:nvSpPr>
          <p:cNvPr id="3" name="Text Placeholder 2"/>
          <p:cNvSpPr>
            <a:spLocks noGrp="1"/>
          </p:cNvSpPr>
          <p:nvPr>
            <p:ph type="body" sz="quarter" idx="10"/>
          </p:nvPr>
        </p:nvSpPr>
        <p:spPr>
          <a:xfrm>
            <a:off x="341995" y="890733"/>
            <a:ext cx="8601291" cy="1225913"/>
          </a:xfrm>
        </p:spPr>
        <p:txBody>
          <a:bodyPr/>
          <a:lstStyle>
            <a:lvl1pPr>
              <a:defRPr>
                <a:gradFill>
                  <a:gsLst>
                    <a:gs pos="2917">
                      <a:schemeClr val="tx1"/>
                    </a:gs>
                    <a:gs pos="100000">
                      <a:schemeClr val="tx1"/>
                    </a:gs>
                  </a:gsLst>
                  <a:lin ang="5400000" scaled="0"/>
                </a:gradFill>
              </a:defRPr>
            </a:lvl1pPr>
            <a:lvl2pPr>
              <a:defRPr>
                <a:gradFill>
                  <a:gsLst>
                    <a:gs pos="2917">
                      <a:schemeClr val="tx1"/>
                    </a:gs>
                    <a:gs pos="100000">
                      <a:schemeClr val="tx1"/>
                    </a:gs>
                  </a:gsLst>
                  <a:lin ang="5400000" scaled="0"/>
                </a:gradFill>
              </a:defRPr>
            </a:lvl2pPr>
            <a:lvl3pPr>
              <a:defRPr>
                <a:gradFill>
                  <a:gsLst>
                    <a:gs pos="2917">
                      <a:schemeClr val="tx1"/>
                    </a:gs>
                    <a:gs pos="100000">
                      <a:schemeClr val="tx1"/>
                    </a:gs>
                  </a:gsLst>
                  <a:lin ang="5400000" scaled="0"/>
                </a:gradFill>
              </a:defRPr>
            </a:lvl3pPr>
            <a:lvl4pPr>
              <a:defRPr>
                <a:gradFill>
                  <a:gsLst>
                    <a:gs pos="2917">
                      <a:schemeClr val="tx1"/>
                    </a:gs>
                    <a:gs pos="100000">
                      <a:schemeClr val="tx1"/>
                    </a:gs>
                  </a:gsLst>
                  <a:lin ang="5400000" scaled="0"/>
                </a:gradFill>
              </a:defRPr>
            </a:lvl4pPr>
            <a:lvl5pPr>
              <a:defRPr>
                <a:gradFill>
                  <a:gsLst>
                    <a:gs pos="2917">
                      <a:schemeClr val="tx1"/>
                    </a:gs>
                    <a:gs pos="100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326064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4679157"/>
            <a:ext cx="9144001" cy="464344"/>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206" spc="-3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9144000" cy="924674"/>
          </a:xfrm>
        </p:spPr>
        <p:txBody>
          <a:bodyPr lIns="393192" tIns="393192" bIns="91440">
            <a:normAutofit/>
          </a:bodyPr>
          <a:lstStyle>
            <a:lvl1pPr marL="0" indent="0">
              <a:buNone/>
              <a:defRPr sz="3300">
                <a:gradFill>
                  <a:gsLst>
                    <a:gs pos="2917">
                      <a:schemeClr val="tx1"/>
                    </a:gs>
                    <a:gs pos="100000">
                      <a:schemeClr val="tx1"/>
                    </a:gs>
                  </a:gsLst>
                  <a:lin ang="5400000" scaled="0"/>
                </a:gra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291829" y="925116"/>
            <a:ext cx="8852171" cy="1225913"/>
          </a:xfrm>
        </p:spPr>
        <p:txBody>
          <a:bodyPr/>
          <a:lstStyle>
            <a:lvl1pPr marL="0" indent="0">
              <a:buNone/>
              <a:defRPr>
                <a:gradFill>
                  <a:gsLst>
                    <a:gs pos="2917">
                      <a:schemeClr val="tx1"/>
                    </a:gs>
                    <a:gs pos="100000">
                      <a:schemeClr val="tx1"/>
                    </a:gs>
                  </a:gsLst>
                  <a:lin ang="5400000" scaled="0"/>
                </a:gradFill>
              </a:defRPr>
            </a:lvl1pPr>
            <a:lvl2pPr marL="342803" indent="0">
              <a:buNone/>
              <a:defRPr>
                <a:gradFill>
                  <a:gsLst>
                    <a:gs pos="2917">
                      <a:schemeClr val="tx1"/>
                    </a:gs>
                    <a:gs pos="100000">
                      <a:schemeClr val="tx1"/>
                    </a:gs>
                  </a:gsLst>
                  <a:lin ang="5400000" scaled="0"/>
                </a:gradFill>
              </a:defRPr>
            </a:lvl2pPr>
            <a:lvl3pPr marL="685607" indent="0">
              <a:buNone/>
              <a:defRPr>
                <a:gradFill>
                  <a:gsLst>
                    <a:gs pos="2917">
                      <a:schemeClr val="tx1"/>
                    </a:gs>
                    <a:gs pos="100000">
                      <a:schemeClr val="tx1"/>
                    </a:gs>
                  </a:gsLst>
                  <a:lin ang="5400000" scaled="0"/>
                </a:gradFill>
              </a:defRPr>
            </a:lvl3pPr>
            <a:lvl4pPr marL="1028410" indent="0">
              <a:buNone/>
              <a:defRPr>
                <a:gradFill>
                  <a:gsLst>
                    <a:gs pos="2917">
                      <a:schemeClr val="tx1"/>
                    </a:gs>
                    <a:gs pos="100000">
                      <a:schemeClr val="tx1"/>
                    </a:gs>
                  </a:gsLst>
                  <a:lin ang="5400000" scaled="0"/>
                </a:gradFill>
              </a:defRPr>
            </a:lvl4pPr>
            <a:lvl5pPr marL="1371213" indent="0">
              <a:buNone/>
              <a:defRPr>
                <a:gradFill>
                  <a:gsLst>
                    <a:gs pos="2917">
                      <a:schemeClr val="tx1"/>
                    </a:gs>
                    <a:gs pos="100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21008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931" y="217135"/>
            <a:ext cx="8741880" cy="525650"/>
          </a:xfrm>
        </p:spPr>
        <p:txBody>
          <a:bodyPr/>
          <a:lstStyle>
            <a:lvl1pPr>
              <a:defRPr>
                <a:gradFill>
                  <a:gsLst>
                    <a:gs pos="2917">
                      <a:schemeClr val="tx1"/>
                    </a:gs>
                    <a:gs pos="100000">
                      <a:schemeClr val="tx1"/>
                    </a:gs>
                  </a:gsLst>
                  <a:lin ang="5400000" scaled="0"/>
                </a:gradFill>
              </a:defRPr>
            </a:lvl1pPr>
          </a:lstStyle>
          <a:p>
            <a:r>
              <a:rPr lang="en-US"/>
              <a:t>Click to edit Master title style</a:t>
            </a:r>
          </a:p>
        </p:txBody>
      </p:sp>
      <p:sp>
        <p:nvSpPr>
          <p:cNvPr id="7" name="Text Placeholder 6"/>
          <p:cNvSpPr>
            <a:spLocks noGrp="1"/>
          </p:cNvSpPr>
          <p:nvPr>
            <p:ph type="body" sz="quarter" idx="10"/>
          </p:nvPr>
        </p:nvSpPr>
        <p:spPr>
          <a:xfrm>
            <a:off x="202503" y="742783"/>
            <a:ext cx="8741308" cy="429092"/>
          </a:xfrm>
        </p:spPr>
        <p:txBody>
          <a:bodyPr/>
          <a:lstStyle>
            <a:lvl1pPr marL="0" indent="0" algn="l" defTabSz="685714" rtl="0" eaLnBrk="1" latinLnBrk="0" hangingPunct="1">
              <a:lnSpc>
                <a:spcPct val="90000"/>
              </a:lnSpc>
              <a:spcBef>
                <a:spcPct val="0"/>
              </a:spcBef>
              <a:buNone/>
              <a:defRPr lang="en-US" sz="1765" b="0" i="0" kern="1200" cap="none" spc="0" baseline="0" dirty="0" smtClean="0">
                <a:ln w="3175">
                  <a:noFill/>
                </a:ln>
                <a:gradFill>
                  <a:gsLst>
                    <a:gs pos="2917">
                      <a:schemeClr val="tx1"/>
                    </a:gs>
                    <a:gs pos="100000">
                      <a:schemeClr val="tx1"/>
                    </a:gs>
                  </a:gsLst>
                  <a:lin ang="5400000" scaled="0"/>
                </a:gradFill>
                <a:effectLst/>
                <a:latin typeface="+mn-lt"/>
                <a:ea typeface="+mn-ea"/>
                <a:cs typeface="Segoe UI" pitchFamily="34" charset="0"/>
              </a:defRPr>
            </a:lvl1pPr>
            <a:lvl2pPr marL="0" indent="0" algn="l" defTabSz="685714" rtl="0" eaLnBrk="1" latinLnBrk="0" hangingPunct="1">
              <a:lnSpc>
                <a:spcPct val="90000"/>
              </a:lnSpc>
              <a:spcBef>
                <a:spcPct val="0"/>
              </a:spcBef>
              <a:buNone/>
              <a:defRPr lang="en-US" sz="1765" b="0" kern="1200" cap="none" spc="-75" baseline="0" dirty="0" smtClean="0">
                <a:ln w="3175">
                  <a:noFill/>
                </a:ln>
                <a:solidFill>
                  <a:schemeClr val="bg2"/>
                </a:solidFill>
                <a:effectLst/>
                <a:latin typeface="+mj-lt"/>
                <a:ea typeface="+mn-ea"/>
                <a:cs typeface="Segoe UI" pitchFamily="34" charset="0"/>
              </a:defRPr>
            </a:lvl2pPr>
            <a:lvl3pPr marL="0" indent="0" algn="l" defTabSz="685714" rtl="0" eaLnBrk="1" latinLnBrk="0" hangingPunct="1">
              <a:lnSpc>
                <a:spcPct val="90000"/>
              </a:lnSpc>
              <a:spcBef>
                <a:spcPct val="0"/>
              </a:spcBef>
              <a:buNone/>
              <a:defRPr lang="en-US" sz="1765" b="0" kern="1200" cap="none" spc="-75" baseline="0" dirty="0" smtClean="0">
                <a:ln w="3175">
                  <a:noFill/>
                </a:ln>
                <a:solidFill>
                  <a:schemeClr val="bg2"/>
                </a:solidFill>
                <a:effectLst/>
                <a:latin typeface="+mj-lt"/>
                <a:ea typeface="+mn-ea"/>
                <a:cs typeface="Segoe UI" pitchFamily="34" charset="0"/>
              </a:defRPr>
            </a:lvl3pPr>
            <a:lvl4pPr marL="0" indent="0" algn="l" defTabSz="685714" rtl="0" eaLnBrk="1" latinLnBrk="0" hangingPunct="1">
              <a:lnSpc>
                <a:spcPct val="90000"/>
              </a:lnSpc>
              <a:spcBef>
                <a:spcPct val="0"/>
              </a:spcBef>
              <a:buNone/>
              <a:defRPr lang="en-US" sz="1765" b="0" kern="1200" cap="none" spc="-75" baseline="0" dirty="0" smtClean="0">
                <a:ln w="3175">
                  <a:noFill/>
                </a:ln>
                <a:solidFill>
                  <a:schemeClr val="bg2"/>
                </a:solidFill>
                <a:effectLst/>
                <a:latin typeface="+mj-lt"/>
                <a:ea typeface="+mn-ea"/>
                <a:cs typeface="Segoe UI" pitchFamily="34" charset="0"/>
              </a:defRPr>
            </a:lvl4pPr>
            <a:lvl5pPr marL="0" indent="0" algn="l" defTabSz="685714" rtl="0" eaLnBrk="1" latinLnBrk="0" hangingPunct="1">
              <a:lnSpc>
                <a:spcPct val="90000"/>
              </a:lnSpc>
              <a:spcBef>
                <a:spcPct val="0"/>
              </a:spcBef>
              <a:buNone/>
              <a:defRPr lang="en-US" sz="1765" b="0" kern="1200" cap="none" spc="-75" baseline="0" dirty="0" smtClean="0">
                <a:ln w="3175">
                  <a:noFill/>
                </a:ln>
                <a:solidFill>
                  <a:schemeClr val="bg2"/>
                </a:solidFill>
                <a:effectLst/>
                <a:latin typeface="+mj-lt"/>
                <a:ea typeface="+mn-ea"/>
                <a:cs typeface="Segoe UI" pitchFamily="34" charset="0"/>
              </a:defRPr>
            </a:lvl5pPr>
          </a:lstStyle>
          <a:p>
            <a:pPr lvl="0"/>
            <a:r>
              <a:rPr lang="en-US"/>
              <a:t>Edit Master text styles</a:t>
            </a:r>
          </a:p>
        </p:txBody>
      </p:sp>
      <p:sp>
        <p:nvSpPr>
          <p:cNvPr id="5" name="Slide Number Placeholder 2">
            <a:extLst>
              <a:ext uri="{FF2B5EF4-FFF2-40B4-BE49-F238E27FC236}">
                <a16:creationId xmlns:a16="http://schemas.microsoft.com/office/drawing/2014/main" id="{6471638F-BBAE-49D5-A3B1-417F5198C016}"/>
              </a:ext>
            </a:extLst>
          </p:cNvPr>
          <p:cNvSpPr>
            <a:spLocks noGrp="1"/>
          </p:cNvSpPr>
          <p:nvPr>
            <p:ph type="sldNum" sz="quarter" idx="11"/>
          </p:nvPr>
        </p:nvSpPr>
        <p:spPr>
          <a:xfrm>
            <a:off x="8837648" y="4963229"/>
            <a:ext cx="276935" cy="180272"/>
          </a:xfrm>
          <a:prstGeom prst="rect">
            <a:avLst/>
          </a:prstGeom>
        </p:spPr>
        <p:txBody>
          <a:bodyPr/>
          <a:lstStyle>
            <a:lvl1pPr>
              <a:defRPr sz="882"/>
            </a:lvl1pPr>
          </a:lstStyle>
          <a:p>
            <a:fld id="{B5B7C7BE-0463-4DC4-9D10-A01A4A2951D5}" type="slidenum">
              <a:rPr lang="en-US" smtClean="0"/>
              <a:pPr/>
              <a:t>‹#›</a:t>
            </a:fld>
            <a:endParaRPr lang="en-US"/>
          </a:p>
        </p:txBody>
      </p:sp>
    </p:spTree>
    <p:extLst>
      <p:ext uri="{BB962C8B-B14F-4D97-AF65-F5344CB8AC3E}">
        <p14:creationId xmlns:p14="http://schemas.microsoft.com/office/powerpoint/2010/main" val="24809090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14800"/>
            <a:ext cx="8752981" cy="706140"/>
          </a:xfrm>
        </p:spPr>
        <p:txBody>
          <a:bodyPr tIns="146304" bIns="146304"/>
          <a:lstStyle>
            <a:lvl1pPr algn="l" defTabSz="672205" rtl="0" eaLnBrk="1" latinLnBrk="0" hangingPunct="1">
              <a:lnSpc>
                <a:spcPct val="90000"/>
              </a:lnSpc>
              <a:spcBef>
                <a:spcPct val="0"/>
              </a:spcBef>
              <a:buNone/>
              <a:defRPr lang="en-US" sz="3529" b="0" i="0" kern="1200" cap="none" spc="-74" baseline="0" dirty="0">
                <a:ln w="3175">
                  <a:noFill/>
                </a:ln>
                <a:gradFill>
                  <a:gsLst>
                    <a:gs pos="15029">
                      <a:schemeClr val="accent4"/>
                    </a:gs>
                    <a:gs pos="21538">
                      <a:schemeClr val="accent4"/>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a:t>Title of the page</a:t>
            </a:r>
          </a:p>
        </p:txBody>
      </p:sp>
    </p:spTree>
    <p:extLst>
      <p:ext uri="{BB962C8B-B14F-4D97-AF65-F5344CB8AC3E}">
        <p14:creationId xmlns:p14="http://schemas.microsoft.com/office/powerpoint/2010/main" val="29907118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45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515"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2"/>
            <a:ext cx="8740141" cy="1327608"/>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77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65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229279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234E-F906-436D-A11A-FD34FFC95AEA}"/>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C8C990-325F-43D6-B02E-C23F6F8A53AF}"/>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8C8751-1F2E-4D47-B239-3F859AF4511B}"/>
              </a:ext>
            </a:extLst>
          </p:cNvPr>
          <p:cNvSpPr>
            <a:spLocks noGrp="1"/>
          </p:cNvSpPr>
          <p:nvPr>
            <p:ph type="dt" sz="half" idx="10"/>
          </p:nvPr>
        </p:nvSpPr>
        <p:spPr/>
        <p:txBody>
          <a:bodyPr/>
          <a:lstStyle/>
          <a:p>
            <a:fld id="{9A62C057-C079-4AA7-BBE9-8EB924E09BB1}" type="datetimeFigureOut">
              <a:rPr lang="en-US" smtClean="0"/>
              <a:t>12-Feb-20</a:t>
            </a:fld>
            <a:endParaRPr lang="en-US"/>
          </a:p>
        </p:txBody>
      </p:sp>
      <p:sp>
        <p:nvSpPr>
          <p:cNvPr id="5" name="Footer Placeholder 4">
            <a:extLst>
              <a:ext uri="{FF2B5EF4-FFF2-40B4-BE49-F238E27FC236}">
                <a16:creationId xmlns:a16="http://schemas.microsoft.com/office/drawing/2014/main" id="{536A9F1B-DDA9-4708-AA46-8C7B8E0C16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444440-5CB2-4F55-9E1E-2664D46607C4}"/>
              </a:ext>
            </a:extLst>
          </p:cNvPr>
          <p:cNvSpPr>
            <a:spLocks noGrp="1"/>
          </p:cNvSpPr>
          <p:nvPr>
            <p:ph type="sldNum" sz="quarter" idx="12"/>
          </p:nvPr>
        </p:nvSpPr>
        <p:spPr/>
        <p:txBody>
          <a:bodyPr/>
          <a:lstStyle/>
          <a:p>
            <a:fld id="{B12BCC3A-C7A0-4590-9153-A60B373D0BBD}" type="slidenum">
              <a:rPr lang="en-US" smtClean="0"/>
              <a:t>‹#›</a:t>
            </a:fld>
            <a:endParaRPr lang="en-US"/>
          </a:p>
        </p:txBody>
      </p:sp>
    </p:spTree>
    <p:extLst>
      <p:ext uri="{BB962C8B-B14F-4D97-AF65-F5344CB8AC3E}">
        <p14:creationId xmlns:p14="http://schemas.microsoft.com/office/powerpoint/2010/main" val="284728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9F3EE-A0FF-4516-AC64-77AE923F8F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B78FAF-7626-406C-86AD-450503DF5F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BDDB77-DDC4-4396-A59C-D085175447C1}"/>
              </a:ext>
            </a:extLst>
          </p:cNvPr>
          <p:cNvSpPr>
            <a:spLocks noGrp="1"/>
          </p:cNvSpPr>
          <p:nvPr>
            <p:ph type="dt" sz="half" idx="10"/>
          </p:nvPr>
        </p:nvSpPr>
        <p:spPr/>
        <p:txBody>
          <a:bodyPr/>
          <a:lstStyle/>
          <a:p>
            <a:fld id="{9A62C057-C079-4AA7-BBE9-8EB924E09BB1}" type="datetimeFigureOut">
              <a:rPr lang="en-US" smtClean="0"/>
              <a:t>12-Feb-20</a:t>
            </a:fld>
            <a:endParaRPr lang="en-US"/>
          </a:p>
        </p:txBody>
      </p:sp>
      <p:sp>
        <p:nvSpPr>
          <p:cNvPr id="5" name="Footer Placeholder 4">
            <a:extLst>
              <a:ext uri="{FF2B5EF4-FFF2-40B4-BE49-F238E27FC236}">
                <a16:creationId xmlns:a16="http://schemas.microsoft.com/office/drawing/2014/main" id="{84D3B4D9-69F0-4E53-B6EA-B538529EC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CDBF31-7FFC-4870-9F17-CC0359710154}"/>
              </a:ext>
            </a:extLst>
          </p:cNvPr>
          <p:cNvSpPr>
            <a:spLocks noGrp="1"/>
          </p:cNvSpPr>
          <p:nvPr>
            <p:ph type="sldNum" sz="quarter" idx="12"/>
          </p:nvPr>
        </p:nvSpPr>
        <p:spPr/>
        <p:txBody>
          <a:bodyPr/>
          <a:lstStyle/>
          <a:p>
            <a:fld id="{B12BCC3A-C7A0-4590-9153-A60B373D0BBD}" type="slidenum">
              <a:rPr lang="en-US" smtClean="0"/>
              <a:t>‹#›</a:t>
            </a:fld>
            <a:endParaRPr lang="en-US"/>
          </a:p>
        </p:txBody>
      </p:sp>
    </p:spTree>
    <p:extLst>
      <p:ext uri="{BB962C8B-B14F-4D97-AF65-F5344CB8AC3E}">
        <p14:creationId xmlns:p14="http://schemas.microsoft.com/office/powerpoint/2010/main" val="1834362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A8100-D91F-4045-866E-9B9A42AC5768}"/>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98DE01-9FBF-43D3-89F0-9CE8CA75053A}"/>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044A74D-9407-48E9-AE88-85B0B832254C}"/>
              </a:ext>
            </a:extLst>
          </p:cNvPr>
          <p:cNvSpPr>
            <a:spLocks noGrp="1"/>
          </p:cNvSpPr>
          <p:nvPr>
            <p:ph type="dt" sz="half" idx="10"/>
          </p:nvPr>
        </p:nvSpPr>
        <p:spPr/>
        <p:txBody>
          <a:bodyPr/>
          <a:lstStyle/>
          <a:p>
            <a:fld id="{9A62C057-C079-4AA7-BBE9-8EB924E09BB1}" type="datetimeFigureOut">
              <a:rPr lang="en-US" smtClean="0"/>
              <a:t>12-Feb-20</a:t>
            </a:fld>
            <a:endParaRPr lang="en-US"/>
          </a:p>
        </p:txBody>
      </p:sp>
      <p:sp>
        <p:nvSpPr>
          <p:cNvPr id="5" name="Footer Placeholder 4">
            <a:extLst>
              <a:ext uri="{FF2B5EF4-FFF2-40B4-BE49-F238E27FC236}">
                <a16:creationId xmlns:a16="http://schemas.microsoft.com/office/drawing/2014/main" id="{F6C3A280-8A6F-414A-BD2D-79A40F5A9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74735E-D9C0-43E1-BD3E-4C6281D9555F}"/>
              </a:ext>
            </a:extLst>
          </p:cNvPr>
          <p:cNvSpPr>
            <a:spLocks noGrp="1"/>
          </p:cNvSpPr>
          <p:nvPr>
            <p:ph type="sldNum" sz="quarter" idx="12"/>
          </p:nvPr>
        </p:nvSpPr>
        <p:spPr/>
        <p:txBody>
          <a:bodyPr/>
          <a:lstStyle/>
          <a:p>
            <a:fld id="{B12BCC3A-C7A0-4590-9153-A60B373D0BBD}" type="slidenum">
              <a:rPr lang="en-US" smtClean="0"/>
              <a:t>‹#›</a:t>
            </a:fld>
            <a:endParaRPr lang="en-US"/>
          </a:p>
        </p:txBody>
      </p:sp>
    </p:spTree>
    <p:extLst>
      <p:ext uri="{BB962C8B-B14F-4D97-AF65-F5344CB8AC3E}">
        <p14:creationId xmlns:p14="http://schemas.microsoft.com/office/powerpoint/2010/main" val="2720304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0075-08F0-429E-8901-8E4B53E164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83A674-F8BE-4DE1-8506-97E29BFE2FC8}"/>
              </a:ext>
            </a:extLst>
          </p:cNvPr>
          <p:cNvSpPr>
            <a:spLocks noGrp="1"/>
          </p:cNvSpPr>
          <p:nvPr>
            <p:ph sz="half" idx="1"/>
          </p:nvPr>
        </p:nvSpPr>
        <p:spPr>
          <a:xfrm>
            <a:off x="62865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1E0982-2629-4119-9BD5-F896E761D210}"/>
              </a:ext>
            </a:extLst>
          </p:cNvPr>
          <p:cNvSpPr>
            <a:spLocks noGrp="1"/>
          </p:cNvSpPr>
          <p:nvPr>
            <p:ph sz="half" idx="2"/>
          </p:nvPr>
        </p:nvSpPr>
        <p:spPr>
          <a:xfrm>
            <a:off x="464820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9E9045-95D7-43C1-A4C3-5B9E071FB2F6}"/>
              </a:ext>
            </a:extLst>
          </p:cNvPr>
          <p:cNvSpPr>
            <a:spLocks noGrp="1"/>
          </p:cNvSpPr>
          <p:nvPr>
            <p:ph type="dt" sz="half" idx="10"/>
          </p:nvPr>
        </p:nvSpPr>
        <p:spPr/>
        <p:txBody>
          <a:bodyPr/>
          <a:lstStyle/>
          <a:p>
            <a:fld id="{9A62C057-C079-4AA7-BBE9-8EB924E09BB1}" type="datetimeFigureOut">
              <a:rPr lang="en-US" smtClean="0"/>
              <a:t>12-Feb-20</a:t>
            </a:fld>
            <a:endParaRPr lang="en-US"/>
          </a:p>
        </p:txBody>
      </p:sp>
      <p:sp>
        <p:nvSpPr>
          <p:cNvPr id="6" name="Footer Placeholder 5">
            <a:extLst>
              <a:ext uri="{FF2B5EF4-FFF2-40B4-BE49-F238E27FC236}">
                <a16:creationId xmlns:a16="http://schemas.microsoft.com/office/drawing/2014/main" id="{FFFEC89F-84C6-4FC3-A10E-0ADF088755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637E90-E08F-4876-8F91-209874B4BC7E}"/>
              </a:ext>
            </a:extLst>
          </p:cNvPr>
          <p:cNvSpPr>
            <a:spLocks noGrp="1"/>
          </p:cNvSpPr>
          <p:nvPr>
            <p:ph type="sldNum" sz="quarter" idx="12"/>
          </p:nvPr>
        </p:nvSpPr>
        <p:spPr/>
        <p:txBody>
          <a:bodyPr/>
          <a:lstStyle/>
          <a:p>
            <a:fld id="{B12BCC3A-C7A0-4590-9153-A60B373D0BBD}" type="slidenum">
              <a:rPr lang="en-US" smtClean="0"/>
              <a:t>‹#›</a:t>
            </a:fld>
            <a:endParaRPr lang="en-US"/>
          </a:p>
        </p:txBody>
      </p:sp>
    </p:spTree>
    <p:extLst>
      <p:ext uri="{BB962C8B-B14F-4D97-AF65-F5344CB8AC3E}">
        <p14:creationId xmlns:p14="http://schemas.microsoft.com/office/powerpoint/2010/main" val="3197156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A187-23F9-4A06-8546-085EF6DA896B}"/>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89DC8E-6D0B-472A-B682-CA3C7044BE56}"/>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13B9332-9698-4EFD-BF57-4C9A781D829A}"/>
              </a:ext>
            </a:extLst>
          </p:cNvPr>
          <p:cNvSpPr>
            <a:spLocks noGrp="1"/>
          </p:cNvSpPr>
          <p:nvPr>
            <p:ph sz="half" idx="2"/>
          </p:nvPr>
        </p:nvSpPr>
        <p:spPr>
          <a:xfrm>
            <a:off x="630238" y="1879600"/>
            <a:ext cx="3868737"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5A40B3-7934-4B76-ADC3-2840C4C0FE13}"/>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896C948-8D32-4B1F-A680-7193BBFFE16A}"/>
              </a:ext>
            </a:extLst>
          </p:cNvPr>
          <p:cNvSpPr>
            <a:spLocks noGrp="1"/>
          </p:cNvSpPr>
          <p:nvPr>
            <p:ph sz="quarter" idx="4"/>
          </p:nvPr>
        </p:nvSpPr>
        <p:spPr>
          <a:xfrm>
            <a:off x="4629150" y="1879600"/>
            <a:ext cx="3887788"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2A479A-1142-4EAE-B16A-F802C0CE90DA}"/>
              </a:ext>
            </a:extLst>
          </p:cNvPr>
          <p:cNvSpPr>
            <a:spLocks noGrp="1"/>
          </p:cNvSpPr>
          <p:nvPr>
            <p:ph type="dt" sz="half" idx="10"/>
          </p:nvPr>
        </p:nvSpPr>
        <p:spPr/>
        <p:txBody>
          <a:bodyPr/>
          <a:lstStyle/>
          <a:p>
            <a:fld id="{9A62C057-C079-4AA7-BBE9-8EB924E09BB1}" type="datetimeFigureOut">
              <a:rPr lang="en-US" smtClean="0"/>
              <a:t>12-Feb-20</a:t>
            </a:fld>
            <a:endParaRPr lang="en-US"/>
          </a:p>
        </p:txBody>
      </p:sp>
      <p:sp>
        <p:nvSpPr>
          <p:cNvPr id="8" name="Footer Placeholder 7">
            <a:extLst>
              <a:ext uri="{FF2B5EF4-FFF2-40B4-BE49-F238E27FC236}">
                <a16:creationId xmlns:a16="http://schemas.microsoft.com/office/drawing/2014/main" id="{3AF44EBA-6C47-42C8-B81E-BAE37A51AE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E729A8-3361-484C-9DE8-8C706186BF25}"/>
              </a:ext>
            </a:extLst>
          </p:cNvPr>
          <p:cNvSpPr>
            <a:spLocks noGrp="1"/>
          </p:cNvSpPr>
          <p:nvPr>
            <p:ph type="sldNum" sz="quarter" idx="12"/>
          </p:nvPr>
        </p:nvSpPr>
        <p:spPr/>
        <p:txBody>
          <a:bodyPr/>
          <a:lstStyle/>
          <a:p>
            <a:fld id="{B12BCC3A-C7A0-4590-9153-A60B373D0BBD}" type="slidenum">
              <a:rPr lang="en-US" smtClean="0"/>
              <a:t>‹#›</a:t>
            </a:fld>
            <a:endParaRPr lang="en-US"/>
          </a:p>
        </p:txBody>
      </p:sp>
    </p:spTree>
    <p:extLst>
      <p:ext uri="{BB962C8B-B14F-4D97-AF65-F5344CB8AC3E}">
        <p14:creationId xmlns:p14="http://schemas.microsoft.com/office/powerpoint/2010/main" val="31550447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image" Target="../media/image2.png"/><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C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marL="0" lvl="0" indent="0">
              <a:spcBef>
                <a:spcPts val="0"/>
              </a:spcBef>
              <a:spcAft>
                <a:spcPts val="0"/>
              </a:spcAft>
              <a:buNone/>
            </a:pPr>
            <a:fld id="{00000000-1234-1234-1234-123412341234}" type="slidenum">
              <a:rPr lang="en"/>
              <a:t>‹#›</a:t>
            </a:fld>
            <a:endParaRPr/>
          </a:p>
        </p:txBody>
      </p:sp>
      <p:sp>
        <p:nvSpPr>
          <p:cNvPr id="3" name="MSIPCMContentMarking" descr="{&quot;HashCode&quot;:1190561131,&quot;Placement&quot;:&quot;Footer&quot;}">
            <a:extLst>
              <a:ext uri="{FF2B5EF4-FFF2-40B4-BE49-F238E27FC236}">
                <a16:creationId xmlns:a16="http://schemas.microsoft.com/office/drawing/2014/main" id="{DF9BA024-ECFD-40D6-9CA7-B48F328BB634}"/>
              </a:ext>
            </a:extLst>
          </p:cNvPr>
          <p:cNvSpPr txBox="1"/>
          <p:nvPr userDrawn="1"/>
        </p:nvSpPr>
        <p:spPr>
          <a:xfrm>
            <a:off x="8026836" y="4898246"/>
            <a:ext cx="1117163" cy="245254"/>
          </a:xfrm>
          <a:prstGeom prst="rect">
            <a:avLst/>
          </a:prstGeom>
          <a:noFill/>
        </p:spPr>
        <p:txBody>
          <a:bodyPr vert="horz" wrap="square" lIns="0" tIns="0" rIns="0" bIns="0" rtlCol="0" anchor="ctr" anchorCtr="1">
            <a:spAutoFit/>
          </a:bodyPr>
          <a:lstStyle/>
          <a:p>
            <a:pPr algn="r">
              <a:spcBef>
                <a:spcPts val="0"/>
              </a:spcBef>
              <a:spcAft>
                <a:spcPts val="0"/>
              </a:spcAft>
            </a:pPr>
            <a:r>
              <a:rPr lang="en-US" sz="900">
                <a:solidFill>
                  <a:srgbClr val="000000"/>
                </a:solidFill>
                <a:latin typeface="Calibri" panose="020F0502020204030204" pitchFamily="34" charset="0"/>
              </a:rPr>
              <a:t>SNAPNET LIMITED</a:t>
            </a: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7"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254753-C2FC-4348-B8AE-CED15C421B62}"/>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0E312E-EDA7-44FB-886B-9069DB3EAB50}"/>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7BA86D-2B94-42C0-9223-4F401D04DE2B}"/>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9A62C057-C079-4AA7-BBE9-8EB924E09BB1}" type="datetimeFigureOut">
              <a:rPr lang="en-US" smtClean="0"/>
              <a:t>12-Feb-20</a:t>
            </a:fld>
            <a:endParaRPr lang="en-US"/>
          </a:p>
        </p:txBody>
      </p:sp>
      <p:sp>
        <p:nvSpPr>
          <p:cNvPr id="5" name="Footer Placeholder 4">
            <a:extLst>
              <a:ext uri="{FF2B5EF4-FFF2-40B4-BE49-F238E27FC236}">
                <a16:creationId xmlns:a16="http://schemas.microsoft.com/office/drawing/2014/main" id="{6577CC68-D2E6-4F93-87F8-09F4A0CF8991}"/>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D5F0C0-7AC3-495E-88A8-4E56ECEBE97F}"/>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12BCC3A-C7A0-4590-9153-A60B373D0BBD}" type="slidenum">
              <a:rPr lang="en-US" smtClean="0"/>
              <a:t>‹#›</a:t>
            </a:fld>
            <a:endParaRPr lang="en-US"/>
          </a:p>
        </p:txBody>
      </p:sp>
      <p:sp>
        <p:nvSpPr>
          <p:cNvPr id="8" name="MSIPCMContentMarking" descr="{&quot;HashCode&quot;:1190561131,&quot;Placement&quot;:&quot;Footer&quot;}">
            <a:extLst>
              <a:ext uri="{FF2B5EF4-FFF2-40B4-BE49-F238E27FC236}">
                <a16:creationId xmlns:a16="http://schemas.microsoft.com/office/drawing/2014/main" id="{48257E4A-7358-41D4-A1EC-22225AD6B516}"/>
              </a:ext>
            </a:extLst>
          </p:cNvPr>
          <p:cNvSpPr txBox="1"/>
          <p:nvPr userDrawn="1"/>
        </p:nvSpPr>
        <p:spPr>
          <a:xfrm>
            <a:off x="8026836" y="4898246"/>
            <a:ext cx="1117163" cy="245254"/>
          </a:xfrm>
          <a:prstGeom prst="rect">
            <a:avLst/>
          </a:prstGeom>
          <a:noFill/>
        </p:spPr>
        <p:txBody>
          <a:bodyPr vert="horz" wrap="square" lIns="0" tIns="0" rIns="0" bIns="0" rtlCol="0" anchor="ctr" anchorCtr="1">
            <a:spAutoFit/>
          </a:bodyPr>
          <a:lstStyle/>
          <a:p>
            <a:pPr algn="r">
              <a:spcBef>
                <a:spcPts val="0"/>
              </a:spcBef>
              <a:spcAft>
                <a:spcPts val="0"/>
              </a:spcAft>
            </a:pPr>
            <a:r>
              <a:rPr lang="en-US" sz="900">
                <a:solidFill>
                  <a:srgbClr val="000000"/>
                </a:solidFill>
                <a:latin typeface="Calibri" panose="020F0502020204030204" pitchFamily="34" charset="0"/>
              </a:rPr>
              <a:t>SNAPNET LIMITED</a:t>
            </a:r>
          </a:p>
        </p:txBody>
      </p:sp>
    </p:spTree>
    <p:extLst>
      <p:ext uri="{BB962C8B-B14F-4D97-AF65-F5344CB8AC3E}">
        <p14:creationId xmlns:p14="http://schemas.microsoft.com/office/powerpoint/2010/main" val="315834110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5"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5" y="1363169"/>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32" cstate="print">
            <a:extLst>
              <a:ext uri="{28A0092B-C50C-407E-A947-70E740481C1C}">
                <a14:useLocalDpi xmlns:a14="http://schemas.microsoft.com/office/drawing/2010/main"/>
              </a:ext>
            </a:extLst>
          </a:blip>
          <a:srcRect b="249"/>
          <a:stretch/>
        </p:blipFill>
        <p:spPr>
          <a:xfrm>
            <a:off x="9219801" y="0"/>
            <a:ext cx="502121" cy="51435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5"/>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
        <p:nvSpPr>
          <p:cNvPr id="3" name="MSIPCMContentMarking" descr="{&quot;HashCode&quot;:1190561131,&quot;Placement&quot;:&quot;Footer&quot;}">
            <a:extLst>
              <a:ext uri="{FF2B5EF4-FFF2-40B4-BE49-F238E27FC236}">
                <a16:creationId xmlns:a16="http://schemas.microsoft.com/office/drawing/2014/main" id="{8E76FFA9-3B5B-43F1-A3E5-F67666F7F7EB}"/>
              </a:ext>
            </a:extLst>
          </p:cNvPr>
          <p:cNvSpPr txBox="1"/>
          <p:nvPr userDrawn="1"/>
        </p:nvSpPr>
        <p:spPr>
          <a:xfrm>
            <a:off x="8026836" y="4898246"/>
            <a:ext cx="1117163" cy="245254"/>
          </a:xfrm>
          <a:prstGeom prst="rect">
            <a:avLst/>
          </a:prstGeom>
          <a:noFill/>
        </p:spPr>
        <p:txBody>
          <a:bodyPr vert="horz" wrap="square" lIns="0" tIns="0" rIns="0" bIns="0" rtlCol="0" anchor="ctr" anchorCtr="1">
            <a:spAutoFit/>
          </a:bodyPr>
          <a:lstStyle/>
          <a:p>
            <a:pPr algn="r">
              <a:lnSpc>
                <a:spcPct val="90000"/>
              </a:lnSpc>
              <a:spcBef>
                <a:spcPts val="0"/>
              </a:spcBef>
              <a:spcAft>
                <a:spcPts val="0"/>
              </a:spcAft>
            </a:pPr>
            <a:r>
              <a:rPr lang="en-US" sz="900">
                <a:solidFill>
                  <a:srgbClr val="000000"/>
                </a:solidFill>
                <a:latin typeface="Calibri" panose="020F0502020204030204" pitchFamily="34" charset="0"/>
              </a:rPr>
              <a:t>SNAPNET LIMITED</a:t>
            </a:r>
          </a:p>
        </p:txBody>
      </p:sp>
    </p:spTree>
    <p:extLst>
      <p:ext uri="{BB962C8B-B14F-4D97-AF65-F5344CB8AC3E}">
        <p14:creationId xmlns:p14="http://schemas.microsoft.com/office/powerpoint/2010/main" val="109067074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Lst>
  <p:transition>
    <p:fade/>
  </p:transition>
  <p:hf sldNum="0" hdr="0" dt="0"/>
  <p:txStyles>
    <p:titleStyle>
      <a:lvl1pPr algn="l" defTabSz="685845" rtl="0" eaLnBrk="1" latinLnBrk="0" hangingPunct="1">
        <a:lnSpc>
          <a:spcPct val="90000"/>
        </a:lnSpc>
        <a:spcBef>
          <a:spcPct val="0"/>
        </a:spcBef>
        <a:buNone/>
        <a:defRPr lang="en-US" sz="2059" b="0" kern="1200" cap="none" spc="-37" baseline="0" dirty="0" smtClean="0">
          <a:ln w="3175">
            <a:noFill/>
          </a:ln>
          <a:gradFill>
            <a:gsLst>
              <a:gs pos="2917">
                <a:schemeClr val="tx1"/>
              </a:gs>
              <a:gs pos="100000">
                <a:schemeClr val="tx1"/>
              </a:gs>
            </a:gsLst>
            <a:lin ang="5400000" scaled="0"/>
          </a:gradFill>
          <a:effectLst/>
          <a:latin typeface="+mj-lt"/>
          <a:ea typeface="+mn-ea"/>
          <a:cs typeface="Segoe UI" pitchFamily="34" charset="0"/>
        </a:defRPr>
      </a:lvl1pPr>
    </p:titleStyle>
    <p:bodyStyle>
      <a:lvl1pPr marL="0" marR="0" indent="0" algn="l" defTabSz="68584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gradFill>
            <a:gsLst>
              <a:gs pos="2917">
                <a:schemeClr val="tx1"/>
              </a:gs>
              <a:gs pos="100000">
                <a:schemeClr val="tx1"/>
              </a:gs>
            </a:gsLst>
            <a:lin ang="5400000" scaled="0"/>
          </a:gradFill>
          <a:latin typeface="+mj-lt"/>
          <a:ea typeface="+mn-ea"/>
          <a:cs typeface="+mn-cs"/>
        </a:defRPr>
      </a:lvl1pPr>
      <a:lvl2pPr marL="0" marR="0" indent="0" algn="l" defTabSz="68584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gradFill>
            <a:gsLst>
              <a:gs pos="2917">
                <a:schemeClr val="tx1"/>
              </a:gs>
              <a:gs pos="100000">
                <a:schemeClr val="tx1"/>
              </a:gs>
            </a:gsLst>
            <a:lin ang="5400000" scaled="0"/>
          </a:gradFill>
          <a:latin typeface="+mn-lt"/>
          <a:ea typeface="+mn-ea"/>
          <a:cs typeface="+mn-cs"/>
        </a:defRPr>
      </a:lvl2pPr>
      <a:lvl3pPr marL="0" marR="0" indent="0" algn="l" defTabSz="68584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2917">
                <a:schemeClr val="tx2"/>
              </a:gs>
              <a:gs pos="100000">
                <a:schemeClr val="tx2"/>
              </a:gs>
            </a:gsLst>
            <a:lin ang="5400000" scaled="0"/>
          </a:gradFill>
          <a:latin typeface="+mj-lt"/>
          <a:ea typeface="+mn-ea"/>
          <a:cs typeface="+mn-cs"/>
        </a:defRPr>
      </a:lvl3pPr>
      <a:lvl4pPr marL="0" marR="0" indent="0" algn="l" defTabSz="68584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2917">
                <a:schemeClr val="tx1"/>
              </a:gs>
              <a:gs pos="100000">
                <a:schemeClr val="tx1"/>
              </a:gs>
            </a:gsLst>
            <a:lin ang="5400000" scaled="0"/>
          </a:gradFill>
          <a:latin typeface="+mn-lt"/>
          <a:ea typeface="+mn-ea"/>
          <a:cs typeface="+mn-cs"/>
        </a:defRPr>
      </a:lvl4pPr>
      <a:lvl5pPr marL="0" marR="0" indent="0" algn="l" defTabSz="68584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gradFill>
            <a:gsLst>
              <a:gs pos="2917">
                <a:schemeClr val="tx1"/>
              </a:gs>
              <a:gs pos="100000">
                <a:schemeClr val="tx1"/>
              </a:gs>
            </a:gsLst>
            <a:lin ang="5400000" scaled="0"/>
          </a:gradFill>
          <a:latin typeface="+mn-lt"/>
          <a:ea typeface="+mn-ea"/>
          <a:cs typeface="+mn-cs"/>
        </a:defRPr>
      </a:lvl5pPr>
      <a:lvl6pPr marL="1714612" indent="0" algn="l" defTabSz="68584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845" rtl="0" eaLnBrk="1" latinLnBrk="0" hangingPunct="1">
        <a:lnSpc>
          <a:spcPct val="100000"/>
        </a:lnSpc>
        <a:spcBef>
          <a:spcPts val="0"/>
        </a:spcBef>
        <a:spcAft>
          <a:spcPts val="0"/>
        </a:spcAft>
        <a:buFont typeface="Arial" pitchFamily="34" charset="0"/>
        <a:buNone/>
        <a:defRPr sz="882" kern="1200">
          <a:gradFill>
            <a:gsLst>
              <a:gs pos="2917">
                <a:schemeClr val="tx1"/>
              </a:gs>
              <a:gs pos="100000">
                <a:schemeClr val="tx1"/>
              </a:gs>
            </a:gsLst>
            <a:lin ang="5400000" scaled="0"/>
          </a:gra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emf"/></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26" Type="http://schemas.openxmlformats.org/officeDocument/2006/relationships/image" Target="../media/image79.png"/><Relationship Id="rId3" Type="http://schemas.openxmlformats.org/officeDocument/2006/relationships/image" Target="../media/image28.jpg"/><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78.png"/><Relationship Id="rId2" Type="http://schemas.openxmlformats.org/officeDocument/2006/relationships/notesSlide" Target="../notesSlides/notesSlide19.xml"/><Relationship Id="rId16" Type="http://schemas.openxmlformats.org/officeDocument/2006/relationships/image" Target="../media/image69.png"/><Relationship Id="rId20"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image" Target="../media/image77.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21.jp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20.xml"/><Relationship Id="rId16"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2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22.jpg"/><Relationship Id="rId7"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18.png"/><Relationship Id="rId9"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6" name="TextBox 5">
            <a:extLst>
              <a:ext uri="{FF2B5EF4-FFF2-40B4-BE49-F238E27FC236}">
                <a16:creationId xmlns:a16="http://schemas.microsoft.com/office/drawing/2014/main" id="{5DF80EDD-C1B7-4377-8F41-0EE61A2BB0BE}"/>
              </a:ext>
            </a:extLst>
          </p:cNvPr>
          <p:cNvSpPr txBox="1"/>
          <p:nvPr/>
        </p:nvSpPr>
        <p:spPr>
          <a:xfrm>
            <a:off x="332911" y="3518513"/>
            <a:ext cx="3568823" cy="1077218"/>
          </a:xfrm>
          <a:prstGeom prst="rect">
            <a:avLst/>
          </a:prstGeom>
          <a:noFill/>
        </p:spPr>
        <p:txBody>
          <a:bodyPr wrap="square" rtlCol="0">
            <a:spAutoFit/>
          </a:bodyPr>
          <a:lstStyle/>
          <a:p>
            <a:r>
              <a:rPr lang="en-US" sz="3200" dirty="0">
                <a:latin typeface="Montserrat" panose="02000505000000020004" pitchFamily="2" charset="0"/>
              </a:rPr>
              <a:t>COMPANY</a:t>
            </a:r>
          </a:p>
          <a:p>
            <a:r>
              <a:rPr lang="en-US" sz="3200" dirty="0">
                <a:latin typeface="Montserrat" panose="02000505000000020004" pitchFamily="2" charset="0"/>
              </a:rPr>
              <a:t>PROFILE</a:t>
            </a:r>
          </a:p>
        </p:txBody>
      </p:sp>
      <p:sp>
        <p:nvSpPr>
          <p:cNvPr id="7" name="Rectangle 6">
            <a:extLst>
              <a:ext uri="{FF2B5EF4-FFF2-40B4-BE49-F238E27FC236}">
                <a16:creationId xmlns:a16="http://schemas.microsoft.com/office/drawing/2014/main" id="{D1ED15C7-0274-42B2-8EA3-12EF8B8DD868}"/>
              </a:ext>
            </a:extLst>
          </p:cNvPr>
          <p:cNvSpPr/>
          <p:nvPr/>
        </p:nvSpPr>
        <p:spPr>
          <a:xfrm>
            <a:off x="332911" y="4604609"/>
            <a:ext cx="2796466" cy="1154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9AC316A-4E0D-43E8-B249-B9F39F4C4647}"/>
              </a:ext>
            </a:extLst>
          </p:cNvPr>
          <p:cNvPicPr>
            <a:picLocks noChangeAspect="1"/>
          </p:cNvPicPr>
          <p:nvPr/>
        </p:nvPicPr>
        <p:blipFill>
          <a:blip r:embed="rId3"/>
          <a:stretch>
            <a:fillRect/>
          </a:stretch>
        </p:blipFill>
        <p:spPr>
          <a:xfrm>
            <a:off x="7381783" y="4169636"/>
            <a:ext cx="1429306" cy="4260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D2932B4A-7EC0-4758-A5D1-24B1B7151D4B}"/>
              </a:ext>
            </a:extLst>
          </p:cNvPr>
          <p:cNvCxnSpPr>
            <a:cxnSpLocks/>
          </p:cNvCxnSpPr>
          <p:nvPr/>
        </p:nvCxnSpPr>
        <p:spPr>
          <a:xfrm>
            <a:off x="344700" y="2414584"/>
            <a:ext cx="8454602" cy="0"/>
          </a:xfrm>
          <a:prstGeom prst="line">
            <a:avLst/>
          </a:prstGeom>
          <a:noFill/>
          <a:ln w="12700" cap="rnd" cmpd="sng" algn="ctr">
            <a:solidFill>
              <a:schemeClr val="bg1">
                <a:lumMod val="85000"/>
              </a:schemeClr>
            </a:solidFill>
            <a:prstDash val="sysDash"/>
            <a:headEnd type="oval" w="sm" len="sm"/>
            <a:tailEnd type="oval" w="sm" len="sm"/>
          </a:ln>
          <a:effectLst/>
        </p:spPr>
      </p:cxnSp>
      <p:sp>
        <p:nvSpPr>
          <p:cNvPr id="69" name="Freeform: Shape 68">
            <a:extLst>
              <a:ext uri="{FF2B5EF4-FFF2-40B4-BE49-F238E27FC236}">
                <a16:creationId xmlns:a16="http://schemas.microsoft.com/office/drawing/2014/main" id="{38EE3CF3-6A56-4D25-89B2-94B3F112BDB8}"/>
              </a:ext>
            </a:extLst>
          </p:cNvPr>
          <p:cNvSpPr>
            <a:spLocks noChangeAspect="1"/>
          </p:cNvSpPr>
          <p:nvPr/>
        </p:nvSpPr>
        <p:spPr bwMode="auto">
          <a:xfrm rot="10800000">
            <a:off x="3017986" y="841701"/>
            <a:ext cx="3108029" cy="1494408"/>
          </a:xfrm>
          <a:custGeom>
            <a:avLst/>
            <a:gdLst>
              <a:gd name="connsiteX0" fmla="*/ 0 w 3479760"/>
              <a:gd name="connsiteY0" fmla="*/ 0 h 1673145"/>
              <a:gd name="connsiteX1" fmla="*/ 3479760 w 3479760"/>
              <a:gd name="connsiteY1" fmla="*/ 0 h 1673145"/>
              <a:gd name="connsiteX2" fmla="*/ 3474308 w 3479760"/>
              <a:gd name="connsiteY2" fmla="*/ 107972 h 1673145"/>
              <a:gd name="connsiteX3" fmla="*/ 1739880 w 3479760"/>
              <a:gd name="connsiteY3" fmla="*/ 1673145 h 1673145"/>
              <a:gd name="connsiteX4" fmla="*/ 5453 w 3479760"/>
              <a:gd name="connsiteY4" fmla="*/ 107972 h 1673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760" h="1673145">
                <a:moveTo>
                  <a:pt x="0" y="0"/>
                </a:moveTo>
                <a:lnTo>
                  <a:pt x="3479760" y="0"/>
                </a:lnTo>
                <a:lnTo>
                  <a:pt x="3474308" y="107972"/>
                </a:lnTo>
                <a:cubicBezTo>
                  <a:pt x="3385027" y="987106"/>
                  <a:pt x="2642570" y="1673145"/>
                  <a:pt x="1739880" y="1673145"/>
                </a:cubicBezTo>
                <a:cubicBezTo>
                  <a:pt x="837191" y="1673145"/>
                  <a:pt x="94733" y="987106"/>
                  <a:pt x="5453" y="107972"/>
                </a:cubicBezTo>
                <a:close/>
              </a:path>
            </a:pathLst>
          </a:custGeom>
          <a:solidFill>
            <a:schemeClr val="tx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02" tIns="109682" rIns="137102" bIns="109682" numCol="1" spcCol="0" rtlCol="0" fromWordArt="0" anchor="ctr" anchorCtr="0" forceAA="0" compatLnSpc="1">
            <a:prstTxWarp prst="textNoShape">
              <a:avLst/>
            </a:prstTxWarp>
            <a:noAutofit/>
          </a:bodyPr>
          <a:lstStyle/>
          <a:p>
            <a:pPr defTabSz="699023" fontAlgn="base">
              <a:spcBef>
                <a:spcPct val="0"/>
              </a:spcBef>
              <a:spcAft>
                <a:spcPct val="0"/>
              </a:spcAft>
              <a:buClrTx/>
              <a:defRPr/>
            </a:pPr>
            <a:endParaRPr lang="en-US" sz="1500" kern="1200" err="1">
              <a:gradFill>
                <a:gsLst>
                  <a:gs pos="0">
                    <a:srgbClr val="FFFFFF"/>
                  </a:gs>
                  <a:gs pos="100000">
                    <a:srgbClr val="FFFFFF"/>
                  </a:gs>
                </a:gsLst>
                <a:lin ang="5400000" scaled="0"/>
              </a:gradFill>
              <a:latin typeface="Segoe UI"/>
              <a:cs typeface="Segoe UI" pitchFamily="34" charset="0"/>
            </a:endParaRPr>
          </a:p>
        </p:txBody>
      </p:sp>
      <p:sp>
        <p:nvSpPr>
          <p:cNvPr id="13" name="Freeform: Shape 12">
            <a:extLst>
              <a:ext uri="{FF2B5EF4-FFF2-40B4-BE49-F238E27FC236}">
                <a16:creationId xmlns:a16="http://schemas.microsoft.com/office/drawing/2014/main" id="{D95ADCEB-001B-431D-A147-ABD93D36657F}"/>
              </a:ext>
            </a:extLst>
          </p:cNvPr>
          <p:cNvSpPr>
            <a:spLocks noChangeAspect="1"/>
          </p:cNvSpPr>
          <p:nvPr/>
        </p:nvSpPr>
        <p:spPr bwMode="auto">
          <a:xfrm>
            <a:off x="3016682" y="2487906"/>
            <a:ext cx="3110638" cy="1495663"/>
          </a:xfrm>
          <a:custGeom>
            <a:avLst/>
            <a:gdLst>
              <a:gd name="connsiteX0" fmla="*/ 0 w 3479760"/>
              <a:gd name="connsiteY0" fmla="*/ 0 h 1673145"/>
              <a:gd name="connsiteX1" fmla="*/ 3479760 w 3479760"/>
              <a:gd name="connsiteY1" fmla="*/ 0 h 1673145"/>
              <a:gd name="connsiteX2" fmla="*/ 3474308 w 3479760"/>
              <a:gd name="connsiteY2" fmla="*/ 107972 h 1673145"/>
              <a:gd name="connsiteX3" fmla="*/ 1739880 w 3479760"/>
              <a:gd name="connsiteY3" fmla="*/ 1673145 h 1673145"/>
              <a:gd name="connsiteX4" fmla="*/ 5453 w 3479760"/>
              <a:gd name="connsiteY4" fmla="*/ 107972 h 1673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760" h="1673145">
                <a:moveTo>
                  <a:pt x="0" y="0"/>
                </a:moveTo>
                <a:lnTo>
                  <a:pt x="3479760" y="0"/>
                </a:lnTo>
                <a:lnTo>
                  <a:pt x="3474308" y="107972"/>
                </a:lnTo>
                <a:cubicBezTo>
                  <a:pt x="3385027" y="987106"/>
                  <a:pt x="2642570" y="1673145"/>
                  <a:pt x="1739880" y="1673145"/>
                </a:cubicBezTo>
                <a:cubicBezTo>
                  <a:pt x="837191" y="1673145"/>
                  <a:pt x="94733" y="987106"/>
                  <a:pt x="5453" y="107972"/>
                </a:cubicBezTo>
                <a:close/>
              </a:path>
            </a:pathLst>
          </a:custGeom>
          <a:solidFill>
            <a:schemeClr val="tx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02" tIns="109682" rIns="137102" bIns="109682" numCol="1" spcCol="0" rtlCol="0" fromWordArt="0" anchor="ctr" anchorCtr="0" forceAA="0" compatLnSpc="1">
            <a:prstTxWarp prst="textNoShape">
              <a:avLst/>
            </a:prstTxWarp>
            <a:noAutofit/>
          </a:bodyPr>
          <a:lstStyle/>
          <a:p>
            <a:pPr defTabSz="699023" fontAlgn="base">
              <a:spcBef>
                <a:spcPct val="0"/>
              </a:spcBef>
              <a:spcAft>
                <a:spcPct val="0"/>
              </a:spcAft>
              <a:buClrTx/>
              <a:defRPr/>
            </a:pPr>
            <a:endParaRPr lang="en-US" sz="1500" kern="1200" err="1">
              <a:gradFill>
                <a:gsLst>
                  <a:gs pos="0">
                    <a:srgbClr val="FFFFFF"/>
                  </a:gs>
                  <a:gs pos="100000">
                    <a:srgbClr val="FFFFFF"/>
                  </a:gs>
                </a:gsLst>
                <a:lin ang="5400000" scaled="0"/>
              </a:gradFill>
              <a:latin typeface="Segoe UI"/>
              <a:cs typeface="Segoe UI" pitchFamily="34" charset="0"/>
            </a:endParaRPr>
          </a:p>
        </p:txBody>
      </p:sp>
      <p:sp>
        <p:nvSpPr>
          <p:cNvPr id="54" name="Intelligence">
            <a:extLst>
              <a:ext uri="{FF2B5EF4-FFF2-40B4-BE49-F238E27FC236}">
                <a16:creationId xmlns:a16="http://schemas.microsoft.com/office/drawing/2014/main" id="{854DA933-6593-43EB-AAB3-26156132E0D6}"/>
              </a:ext>
            </a:extLst>
          </p:cNvPr>
          <p:cNvSpPr txBox="1"/>
          <p:nvPr/>
        </p:nvSpPr>
        <p:spPr>
          <a:xfrm rot="14012589">
            <a:off x="3302564" y="334031"/>
            <a:ext cx="3103960" cy="3580319"/>
          </a:xfrm>
          <a:prstGeom prst="rect">
            <a:avLst/>
          </a:prstGeom>
          <a:noFill/>
        </p:spPr>
        <p:txBody>
          <a:bodyPr spcFirstLastPara="1" wrap="square" lIns="0" tIns="0" rIns="0" bIns="0" numCol="1" rtlCol="0" anchor="t" anchorCtr="0">
            <a:prstTxWarp prst="textArchDown">
              <a:avLst>
                <a:gd name="adj" fmla="val 12270174"/>
              </a:avLst>
            </a:prstTxWarp>
            <a:spAutoFit/>
          </a:bodyPr>
          <a:lstStyle/>
          <a:p>
            <a:pPr algn="ctr" defTabSz="685475">
              <a:buClrTx/>
              <a:defRPr/>
            </a:pPr>
            <a:r>
              <a:rPr lang="en-US" sz="1200" b="1" spc="225">
                <a:gradFill>
                  <a:gsLst>
                    <a:gs pos="0">
                      <a:srgbClr val="FFFFFF"/>
                    </a:gs>
                    <a:gs pos="100000">
                      <a:srgbClr val="FFFFFF"/>
                    </a:gs>
                  </a:gsLst>
                  <a:lin ang="0" scaled="1"/>
                </a:gradFill>
                <a:latin typeface="Segoe UI"/>
                <a:ea typeface="+mn-ea"/>
                <a:cs typeface="Segoe UI Light" panose="020B0502040204020203" pitchFamily="34" charset="0"/>
              </a:rPr>
              <a:t>Intelligence </a:t>
            </a:r>
          </a:p>
        </p:txBody>
      </p:sp>
      <p:sp>
        <p:nvSpPr>
          <p:cNvPr id="55" name="Data">
            <a:extLst>
              <a:ext uri="{FF2B5EF4-FFF2-40B4-BE49-F238E27FC236}">
                <a16:creationId xmlns:a16="http://schemas.microsoft.com/office/drawing/2014/main" id="{63A3E08B-A552-4A5F-AA35-67C3DAC16FD5}"/>
              </a:ext>
            </a:extLst>
          </p:cNvPr>
          <p:cNvSpPr txBox="1"/>
          <p:nvPr/>
        </p:nvSpPr>
        <p:spPr>
          <a:xfrm rot="3964135">
            <a:off x="2730975" y="734840"/>
            <a:ext cx="3103960" cy="3386357"/>
          </a:xfrm>
          <a:prstGeom prst="rect">
            <a:avLst/>
          </a:prstGeom>
          <a:noFill/>
        </p:spPr>
        <p:txBody>
          <a:bodyPr spcFirstLastPara="1" wrap="square" lIns="0" tIns="0" rIns="0" bIns="0" numCol="1" rtlCol="0" anchor="t" anchorCtr="0">
            <a:prstTxWarp prst="textArchUp">
              <a:avLst/>
            </a:prstTxWarp>
            <a:spAutoFit/>
          </a:bodyPr>
          <a:lstStyle/>
          <a:p>
            <a:pPr algn="ctr" defTabSz="685475">
              <a:buClrTx/>
              <a:defRPr/>
            </a:pPr>
            <a:r>
              <a:rPr lang="en-US" sz="1200" b="1" spc="225">
                <a:gradFill>
                  <a:gsLst>
                    <a:gs pos="0">
                      <a:srgbClr val="FFFFFF"/>
                    </a:gs>
                    <a:gs pos="100000">
                      <a:srgbClr val="FFFFFF"/>
                    </a:gs>
                  </a:gsLst>
                  <a:lin ang="5400000" scaled="1"/>
                </a:gradFill>
                <a:latin typeface="Segoe UI"/>
                <a:ea typeface="+mn-ea"/>
                <a:cs typeface="Segoe UI Light" panose="020B0502040204020203" pitchFamily="34" charset="0"/>
              </a:rPr>
              <a:t>Data</a:t>
            </a:r>
          </a:p>
        </p:txBody>
      </p:sp>
      <p:sp>
        <p:nvSpPr>
          <p:cNvPr id="58" name="bottom arrow">
            <a:extLst>
              <a:ext uri="{FF2B5EF4-FFF2-40B4-BE49-F238E27FC236}">
                <a16:creationId xmlns:a16="http://schemas.microsoft.com/office/drawing/2014/main" id="{079B2768-4768-4C31-B3BE-05A3AC712C8F}"/>
              </a:ext>
            </a:extLst>
          </p:cNvPr>
          <p:cNvSpPr/>
          <p:nvPr/>
        </p:nvSpPr>
        <p:spPr>
          <a:xfrm rot="20774989">
            <a:off x="3145389" y="918536"/>
            <a:ext cx="2801152" cy="2715570"/>
          </a:xfrm>
          <a:prstGeom prst="arc">
            <a:avLst>
              <a:gd name="adj1" fmla="val 11787294"/>
              <a:gd name="adj2" fmla="val 20369564"/>
            </a:avLst>
          </a:prstGeom>
          <a:ln w="22225" cap="rnd">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475">
              <a:buClrTx/>
              <a:defRPr/>
            </a:pPr>
            <a:endParaRPr lang="en-IN" sz="900" kern="1200">
              <a:solidFill>
                <a:srgbClr val="1A1A1A"/>
              </a:solidFill>
              <a:latin typeface="Segoe UI"/>
            </a:endParaRPr>
          </a:p>
        </p:txBody>
      </p:sp>
      <p:sp>
        <p:nvSpPr>
          <p:cNvPr id="61" name="top arrow">
            <a:extLst>
              <a:ext uri="{FF2B5EF4-FFF2-40B4-BE49-F238E27FC236}">
                <a16:creationId xmlns:a16="http://schemas.microsoft.com/office/drawing/2014/main" id="{99A70B2F-9B8A-4571-8B59-84ADB46427D1}"/>
              </a:ext>
            </a:extLst>
          </p:cNvPr>
          <p:cNvSpPr/>
          <p:nvPr/>
        </p:nvSpPr>
        <p:spPr>
          <a:xfrm rot="10136900">
            <a:off x="3147654" y="1110405"/>
            <a:ext cx="2832233" cy="2727864"/>
          </a:xfrm>
          <a:prstGeom prst="arc">
            <a:avLst>
              <a:gd name="adj1" fmla="val 11705176"/>
              <a:gd name="adj2" fmla="val 18684423"/>
            </a:avLst>
          </a:prstGeom>
          <a:ln w="22225" cap="rnd">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475">
              <a:buClrTx/>
              <a:defRPr/>
            </a:pPr>
            <a:endParaRPr lang="en-IN" sz="900" kern="1200">
              <a:solidFill>
                <a:srgbClr val="1A1A1A"/>
              </a:solidFill>
              <a:latin typeface="Segoe UI"/>
            </a:endParaRPr>
          </a:p>
        </p:txBody>
      </p:sp>
      <p:sp>
        <p:nvSpPr>
          <p:cNvPr id="83" name="Oval 82">
            <a:extLst>
              <a:ext uri="{FF2B5EF4-FFF2-40B4-BE49-F238E27FC236}">
                <a16:creationId xmlns:a16="http://schemas.microsoft.com/office/drawing/2014/main" id="{C16A2097-AC49-47A6-B61B-551154FA4630}"/>
              </a:ext>
            </a:extLst>
          </p:cNvPr>
          <p:cNvSpPr>
            <a:spLocks noChangeAspect="1"/>
          </p:cNvSpPr>
          <p:nvPr/>
        </p:nvSpPr>
        <p:spPr bwMode="auto">
          <a:xfrm>
            <a:off x="3286674" y="1127570"/>
            <a:ext cx="2570656" cy="2570656"/>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02" tIns="109682" rIns="137102" bIns="109682" numCol="1" spcCol="0" rtlCol="0" fromWordArt="0" anchor="ctr" anchorCtr="0" forceAA="0" compatLnSpc="1">
            <a:prstTxWarp prst="textNoShape">
              <a:avLst/>
            </a:prstTxWarp>
            <a:noAutofit/>
          </a:bodyPr>
          <a:lstStyle/>
          <a:p>
            <a:pPr defTabSz="699023" fontAlgn="base">
              <a:spcBef>
                <a:spcPct val="0"/>
              </a:spcBef>
              <a:spcAft>
                <a:spcPct val="0"/>
              </a:spcAft>
              <a:buClrTx/>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E506DED6-92BA-42AB-A52B-8BDB1E54400B}"/>
              </a:ext>
            </a:extLst>
          </p:cNvPr>
          <p:cNvSpPr txBox="1"/>
          <p:nvPr/>
        </p:nvSpPr>
        <p:spPr>
          <a:xfrm>
            <a:off x="611235" y="2307826"/>
            <a:ext cx="754060" cy="207749"/>
          </a:xfrm>
          <a:prstGeom prst="rect">
            <a:avLst/>
          </a:prstGeom>
          <a:solidFill>
            <a:srgbClr val="FFFFFF"/>
          </a:solidFill>
        </p:spPr>
        <p:txBody>
          <a:bodyPr wrap="square" lIns="0" tIns="0" rIns="0" bIns="0" rtlCol="0">
            <a:spAutoFit/>
          </a:bodyPr>
          <a:lstStyle/>
          <a:p>
            <a:pPr algn="ctr" defTabSz="685475">
              <a:lnSpc>
                <a:spcPct val="90000"/>
              </a:lnSpc>
              <a:spcAft>
                <a:spcPts val="450"/>
              </a:spcAft>
              <a:buClrTx/>
              <a:defRPr/>
            </a:pPr>
            <a:r>
              <a:rPr lang="en-US" sz="1500" kern="1200">
                <a:gradFill>
                  <a:gsLst>
                    <a:gs pos="0">
                      <a:srgbClr val="3C3C41"/>
                    </a:gs>
                    <a:gs pos="100000">
                      <a:srgbClr val="3C3C41"/>
                    </a:gs>
                  </a:gsLst>
                  <a:lin ang="0" scaled="1"/>
                </a:gradFill>
                <a:latin typeface="Segoe UI Semibold"/>
                <a:ea typeface="+mn-ea"/>
                <a:cs typeface="+mn-cs"/>
              </a:rPr>
              <a:t>Modern</a:t>
            </a:r>
          </a:p>
        </p:txBody>
      </p:sp>
      <p:sp>
        <p:nvSpPr>
          <p:cNvPr id="66" name="TextBox 65">
            <a:extLst>
              <a:ext uri="{FF2B5EF4-FFF2-40B4-BE49-F238E27FC236}">
                <a16:creationId xmlns:a16="http://schemas.microsoft.com/office/drawing/2014/main" id="{0EF142B8-DBB9-4B0B-8D94-8FB41CB8F44E}"/>
              </a:ext>
            </a:extLst>
          </p:cNvPr>
          <p:cNvSpPr txBox="1"/>
          <p:nvPr/>
        </p:nvSpPr>
        <p:spPr>
          <a:xfrm>
            <a:off x="1929823" y="2307826"/>
            <a:ext cx="754060" cy="207749"/>
          </a:xfrm>
          <a:prstGeom prst="rect">
            <a:avLst/>
          </a:prstGeom>
          <a:solidFill>
            <a:srgbClr val="FFFFFF"/>
          </a:solidFill>
        </p:spPr>
        <p:txBody>
          <a:bodyPr wrap="square" lIns="0" tIns="0" rIns="0" bIns="0" rtlCol="0">
            <a:spAutoFit/>
          </a:bodyPr>
          <a:lstStyle/>
          <a:p>
            <a:pPr algn="ctr" defTabSz="685475">
              <a:lnSpc>
                <a:spcPct val="90000"/>
              </a:lnSpc>
              <a:spcAft>
                <a:spcPts val="450"/>
              </a:spcAft>
              <a:buClrTx/>
              <a:defRPr/>
            </a:pPr>
            <a:r>
              <a:rPr lang="en-US" sz="1500" kern="1200">
                <a:gradFill>
                  <a:gsLst>
                    <a:gs pos="0">
                      <a:srgbClr val="3C3C41"/>
                    </a:gs>
                    <a:gs pos="100000">
                      <a:srgbClr val="3C3C41"/>
                    </a:gs>
                  </a:gsLst>
                  <a:lin ang="0" scaled="1"/>
                </a:gradFill>
                <a:latin typeface="Segoe UI Semibold"/>
                <a:ea typeface="+mn-ea"/>
                <a:cs typeface="+mn-cs"/>
              </a:rPr>
              <a:t>Unified</a:t>
            </a:r>
          </a:p>
        </p:txBody>
      </p:sp>
      <p:sp>
        <p:nvSpPr>
          <p:cNvPr id="67" name="TextBox 66">
            <a:extLst>
              <a:ext uri="{FF2B5EF4-FFF2-40B4-BE49-F238E27FC236}">
                <a16:creationId xmlns:a16="http://schemas.microsoft.com/office/drawing/2014/main" id="{95943906-8A3E-45DE-8580-32ABDD030072}"/>
              </a:ext>
            </a:extLst>
          </p:cNvPr>
          <p:cNvSpPr txBox="1"/>
          <p:nvPr/>
        </p:nvSpPr>
        <p:spPr>
          <a:xfrm>
            <a:off x="6510814" y="2307825"/>
            <a:ext cx="891160" cy="207749"/>
          </a:xfrm>
          <a:prstGeom prst="rect">
            <a:avLst/>
          </a:prstGeom>
          <a:solidFill>
            <a:srgbClr val="FFFFFF"/>
          </a:solidFill>
        </p:spPr>
        <p:txBody>
          <a:bodyPr wrap="square" lIns="0" tIns="0" rIns="0" bIns="0" rtlCol="0">
            <a:spAutoFit/>
          </a:bodyPr>
          <a:lstStyle/>
          <a:p>
            <a:pPr algn="ctr" defTabSz="685475">
              <a:lnSpc>
                <a:spcPct val="90000"/>
              </a:lnSpc>
              <a:spcAft>
                <a:spcPts val="450"/>
              </a:spcAft>
              <a:buClrTx/>
              <a:defRPr/>
            </a:pPr>
            <a:r>
              <a:rPr lang="en-US" sz="1500" kern="1200">
                <a:gradFill>
                  <a:gsLst>
                    <a:gs pos="0">
                      <a:srgbClr val="3C3C41"/>
                    </a:gs>
                    <a:gs pos="100000">
                      <a:srgbClr val="3C3C41"/>
                    </a:gs>
                  </a:gsLst>
                  <a:lin ang="0" scaled="1"/>
                </a:gradFill>
                <a:latin typeface="Segoe UI Semibold"/>
                <a:ea typeface="+mn-ea"/>
                <a:cs typeface="+mn-cs"/>
              </a:rPr>
              <a:t>Intelligent</a:t>
            </a:r>
          </a:p>
        </p:txBody>
      </p:sp>
      <p:sp>
        <p:nvSpPr>
          <p:cNvPr id="68" name="TextBox 67">
            <a:extLst>
              <a:ext uri="{FF2B5EF4-FFF2-40B4-BE49-F238E27FC236}">
                <a16:creationId xmlns:a16="http://schemas.microsoft.com/office/drawing/2014/main" id="{7DDD9BEC-8EAF-45C3-A30E-C1ABA1C9DFF9}"/>
              </a:ext>
            </a:extLst>
          </p:cNvPr>
          <p:cNvSpPr txBox="1"/>
          <p:nvPr/>
        </p:nvSpPr>
        <p:spPr>
          <a:xfrm>
            <a:off x="7798361" y="2307825"/>
            <a:ext cx="891160" cy="207749"/>
          </a:xfrm>
          <a:prstGeom prst="rect">
            <a:avLst/>
          </a:prstGeom>
          <a:solidFill>
            <a:srgbClr val="FFFFFF"/>
          </a:solidFill>
        </p:spPr>
        <p:txBody>
          <a:bodyPr wrap="square" lIns="0" tIns="0" rIns="0" bIns="0" rtlCol="0">
            <a:spAutoFit/>
          </a:bodyPr>
          <a:lstStyle/>
          <a:p>
            <a:pPr algn="ctr" defTabSz="685475">
              <a:lnSpc>
                <a:spcPct val="90000"/>
              </a:lnSpc>
              <a:spcAft>
                <a:spcPts val="450"/>
              </a:spcAft>
              <a:buClrTx/>
              <a:defRPr/>
            </a:pPr>
            <a:r>
              <a:rPr lang="en-US" sz="1500" kern="1200">
                <a:gradFill>
                  <a:gsLst>
                    <a:gs pos="0">
                      <a:srgbClr val="3C3C41"/>
                    </a:gs>
                    <a:gs pos="100000">
                      <a:srgbClr val="3C3C41"/>
                    </a:gs>
                  </a:gsLst>
                  <a:lin ang="0" scaled="1"/>
                </a:gradFill>
                <a:latin typeface="Segoe UI Semibold"/>
                <a:ea typeface="+mn-ea"/>
                <a:cs typeface="+mn-cs"/>
              </a:rPr>
              <a:t>Adaptable</a:t>
            </a:r>
          </a:p>
        </p:txBody>
      </p:sp>
      <p:grpSp>
        <p:nvGrpSpPr>
          <p:cNvPr id="10" name="Group 9">
            <a:extLst>
              <a:ext uri="{FF2B5EF4-FFF2-40B4-BE49-F238E27FC236}">
                <a16:creationId xmlns:a16="http://schemas.microsoft.com/office/drawing/2014/main" id="{6A480CB3-03C4-4B6D-AAFD-B91B401EB6CD}"/>
              </a:ext>
            </a:extLst>
          </p:cNvPr>
          <p:cNvGrpSpPr/>
          <p:nvPr/>
        </p:nvGrpSpPr>
        <p:grpSpPr>
          <a:xfrm>
            <a:off x="3017555" y="4136726"/>
            <a:ext cx="3108893" cy="884752"/>
            <a:chOff x="4023113" y="5181220"/>
            <a:chExt cx="4145778" cy="1179837"/>
          </a:xfrm>
        </p:grpSpPr>
        <p:cxnSp>
          <p:nvCxnSpPr>
            <p:cNvPr id="53" name="PP LINE">
              <a:extLst>
                <a:ext uri="{FF2B5EF4-FFF2-40B4-BE49-F238E27FC236}">
                  <a16:creationId xmlns:a16="http://schemas.microsoft.com/office/drawing/2014/main" id="{D633B428-1201-42BC-85E0-49187D56EE33}"/>
                </a:ext>
              </a:extLst>
            </p:cNvPr>
            <p:cNvCxnSpPr>
              <a:cxnSpLocks/>
            </p:cNvCxnSpPr>
            <p:nvPr/>
          </p:nvCxnSpPr>
          <p:spPr>
            <a:xfrm>
              <a:off x="4023113" y="5826083"/>
              <a:ext cx="4145778" cy="0"/>
            </a:xfrm>
            <a:prstGeom prst="line">
              <a:avLst/>
            </a:prstGeom>
            <a:noFill/>
            <a:ln w="12700" cap="rnd" cmpd="sng" algn="ctr">
              <a:solidFill>
                <a:srgbClr val="FFFFFF">
                  <a:lumMod val="75000"/>
                </a:srgbClr>
              </a:solidFill>
              <a:prstDash val="sysDash"/>
              <a:headEnd type="oval" w="sm" len="sm"/>
              <a:tailEnd type="oval" w="sm" len="sm"/>
            </a:ln>
            <a:effectLst/>
          </p:spPr>
        </p:cxnSp>
        <p:grpSp>
          <p:nvGrpSpPr>
            <p:cNvPr id="71" name="Flow ICON">
              <a:extLst>
                <a:ext uri="{FF2B5EF4-FFF2-40B4-BE49-F238E27FC236}">
                  <a16:creationId xmlns:a16="http://schemas.microsoft.com/office/drawing/2014/main" id="{D2C642E5-BB5B-42D4-9B32-D9E149744F39}"/>
                </a:ext>
              </a:extLst>
            </p:cNvPr>
            <p:cNvGrpSpPr>
              <a:grpSpLocks noChangeAspect="1"/>
            </p:cNvGrpSpPr>
            <p:nvPr/>
          </p:nvGrpSpPr>
          <p:grpSpPr>
            <a:xfrm>
              <a:off x="5828558" y="5558643"/>
              <a:ext cx="534886" cy="534886"/>
              <a:chOff x="5919470" y="5594571"/>
              <a:chExt cx="329810" cy="329810"/>
            </a:xfrm>
          </p:grpSpPr>
          <p:sp>
            <p:nvSpPr>
              <p:cNvPr id="72" name="Oval 71">
                <a:extLst>
                  <a:ext uri="{FF2B5EF4-FFF2-40B4-BE49-F238E27FC236}">
                    <a16:creationId xmlns:a16="http://schemas.microsoft.com/office/drawing/2014/main" id="{3D6EFE8B-0F0E-4338-AE5A-7B5EB8C175F7}"/>
                  </a:ext>
                </a:extLst>
              </p:cNvPr>
              <p:cNvSpPr/>
              <p:nvPr/>
            </p:nvSpPr>
            <p:spPr bwMode="auto">
              <a:xfrm>
                <a:off x="5919470" y="5594571"/>
                <a:ext cx="329810" cy="329810"/>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7082" tIns="109666" rIns="137082" bIns="109666" numCol="1" spcCol="0" rtlCol="0" fromWordArt="0" anchor="ctr" anchorCtr="0" forceAA="0" compatLnSpc="1">
                <a:prstTxWarp prst="textNoShape">
                  <a:avLst/>
                </a:prstTxWarp>
                <a:noAutofit/>
              </a:bodyPr>
              <a:lstStyle/>
              <a:p>
                <a:pPr defTabSz="698889" fontAlgn="base">
                  <a:spcBef>
                    <a:spcPct val="0"/>
                  </a:spcBef>
                  <a:spcAft>
                    <a:spcPct val="0"/>
                  </a:spcAft>
                  <a:buClrTx/>
                  <a:defRPr/>
                </a:pPr>
                <a:endParaRPr lang="en-US" sz="1500" err="1">
                  <a:gradFill>
                    <a:gsLst>
                      <a:gs pos="0">
                        <a:srgbClr val="FFFFFF"/>
                      </a:gs>
                      <a:gs pos="100000">
                        <a:srgbClr val="FFFFFF"/>
                      </a:gs>
                    </a:gsLst>
                    <a:lin ang="5400000" scaled="0"/>
                  </a:gradFill>
                  <a:latin typeface="Segoe UI"/>
                  <a:ea typeface="+mn-ea"/>
                  <a:cs typeface="Segoe UI" pitchFamily="34" charset="0"/>
                </a:endParaRPr>
              </a:p>
            </p:txBody>
          </p:sp>
          <p:sp>
            <p:nvSpPr>
              <p:cNvPr id="73" name="FLOW ICON">
                <a:extLst>
                  <a:ext uri="{FF2B5EF4-FFF2-40B4-BE49-F238E27FC236}">
                    <a16:creationId xmlns:a16="http://schemas.microsoft.com/office/drawing/2014/main" id="{B1F6C1F6-15BE-4877-880F-F0BCC1BC38A8}"/>
                  </a:ext>
                </a:extLst>
              </p:cNvPr>
              <p:cNvSpPr>
                <a:spLocks noChangeAspect="1"/>
              </p:cNvSpPr>
              <p:nvPr/>
            </p:nvSpPr>
            <p:spPr bwMode="auto">
              <a:xfrm>
                <a:off x="6001498" y="5692661"/>
                <a:ext cx="189003" cy="133629"/>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rgbClr val="1A1A1A"/>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7082" tIns="109666" rIns="137082" bIns="109666" numCol="1" spcCol="0" rtlCol="0" fromWordArt="0" anchor="ctr" anchorCtr="0" forceAA="0" compatLnSpc="1">
                <a:prstTxWarp prst="textNoShape">
                  <a:avLst/>
                </a:prstTxWarp>
                <a:noAutofit/>
              </a:bodyPr>
              <a:lstStyle/>
              <a:p>
                <a:pPr defTabSz="698889" fontAlgn="base">
                  <a:spcBef>
                    <a:spcPct val="0"/>
                  </a:spcBef>
                  <a:spcAft>
                    <a:spcPct val="0"/>
                  </a:spcAft>
                  <a:buClrTx/>
                  <a:defRPr/>
                </a:pPr>
                <a:endParaRPr lang="en-US" sz="1500" err="1">
                  <a:gradFill>
                    <a:gsLst>
                      <a:gs pos="0">
                        <a:srgbClr val="FFFFFF"/>
                      </a:gs>
                      <a:gs pos="100000">
                        <a:srgbClr val="FFFFFF"/>
                      </a:gs>
                    </a:gsLst>
                    <a:lin ang="5400000" scaled="0"/>
                  </a:gradFill>
                  <a:latin typeface="Segoe UI"/>
                  <a:ea typeface="+mn-ea"/>
                  <a:cs typeface="Segoe UI" pitchFamily="34" charset="0"/>
                </a:endParaRPr>
              </a:p>
            </p:txBody>
          </p:sp>
        </p:grpSp>
        <p:grpSp>
          <p:nvGrpSpPr>
            <p:cNvPr id="74" name="Power BI ICON">
              <a:extLst>
                <a:ext uri="{FF2B5EF4-FFF2-40B4-BE49-F238E27FC236}">
                  <a16:creationId xmlns:a16="http://schemas.microsoft.com/office/drawing/2014/main" id="{06B5D59A-8706-478B-8C99-F43D485FBF4A}"/>
                </a:ext>
              </a:extLst>
            </p:cNvPr>
            <p:cNvGrpSpPr>
              <a:grpSpLocks noChangeAspect="1"/>
            </p:cNvGrpSpPr>
            <p:nvPr/>
          </p:nvGrpSpPr>
          <p:grpSpPr>
            <a:xfrm>
              <a:off x="4684847" y="5558643"/>
              <a:ext cx="534886" cy="534886"/>
              <a:chOff x="4959067" y="5594571"/>
              <a:chExt cx="329810" cy="329810"/>
            </a:xfrm>
          </p:grpSpPr>
          <p:sp>
            <p:nvSpPr>
              <p:cNvPr id="75" name="Oval 74">
                <a:extLst>
                  <a:ext uri="{FF2B5EF4-FFF2-40B4-BE49-F238E27FC236}">
                    <a16:creationId xmlns:a16="http://schemas.microsoft.com/office/drawing/2014/main" id="{6F15D553-241F-4601-A6B4-3698D98C981F}"/>
                  </a:ext>
                </a:extLst>
              </p:cNvPr>
              <p:cNvSpPr/>
              <p:nvPr/>
            </p:nvSpPr>
            <p:spPr bwMode="auto">
              <a:xfrm>
                <a:off x="4959067" y="5594571"/>
                <a:ext cx="329810" cy="329810"/>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7082" tIns="109666" rIns="137082" bIns="109666" numCol="1" spcCol="0" rtlCol="0" fromWordArt="0" anchor="ctr" anchorCtr="0" forceAA="0" compatLnSpc="1">
                <a:prstTxWarp prst="textNoShape">
                  <a:avLst/>
                </a:prstTxWarp>
                <a:noAutofit/>
              </a:bodyPr>
              <a:lstStyle/>
              <a:p>
                <a:pPr defTabSz="698889" fontAlgn="base">
                  <a:spcBef>
                    <a:spcPct val="0"/>
                  </a:spcBef>
                  <a:spcAft>
                    <a:spcPct val="0"/>
                  </a:spcAft>
                  <a:buClrTx/>
                  <a:defRPr/>
                </a:pPr>
                <a:endParaRPr lang="en-US" sz="1500" err="1">
                  <a:gradFill>
                    <a:gsLst>
                      <a:gs pos="0">
                        <a:srgbClr val="FFFFFF"/>
                      </a:gs>
                      <a:gs pos="100000">
                        <a:srgbClr val="FFFFFF"/>
                      </a:gs>
                    </a:gsLst>
                    <a:lin ang="5400000" scaled="0"/>
                  </a:gradFill>
                  <a:latin typeface="Segoe UI"/>
                  <a:ea typeface="+mn-ea"/>
                  <a:cs typeface="Segoe UI" pitchFamily="34" charset="0"/>
                </a:endParaRPr>
              </a:p>
            </p:txBody>
          </p:sp>
          <p:sp>
            <p:nvSpPr>
              <p:cNvPr id="76" name="POWER BI ICON">
                <a:extLst>
                  <a:ext uri="{FF2B5EF4-FFF2-40B4-BE49-F238E27FC236}">
                    <a16:creationId xmlns:a16="http://schemas.microsoft.com/office/drawing/2014/main" id="{8F48ACC3-AA75-4D12-87DC-7CCCEC718C4D}"/>
                  </a:ext>
                </a:extLst>
              </p:cNvPr>
              <p:cNvSpPr>
                <a:spLocks noChangeAspect="1"/>
              </p:cNvSpPr>
              <p:nvPr/>
            </p:nvSpPr>
            <p:spPr bwMode="auto">
              <a:xfrm flipV="1">
                <a:off x="5028303" y="5693514"/>
                <a:ext cx="191337" cy="131924"/>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rgbClr val="1A1A1A"/>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7082" tIns="109666" rIns="137082" bIns="109666" numCol="1" spcCol="0" rtlCol="0" fromWordArt="0" anchor="ctr" anchorCtr="0" forceAA="0" compatLnSpc="1">
                <a:prstTxWarp prst="textNoShape">
                  <a:avLst/>
                </a:prstTxWarp>
                <a:noAutofit/>
              </a:bodyPr>
              <a:lstStyle/>
              <a:p>
                <a:pPr defTabSz="698889" fontAlgn="base">
                  <a:spcBef>
                    <a:spcPct val="0"/>
                  </a:spcBef>
                  <a:spcAft>
                    <a:spcPct val="0"/>
                  </a:spcAft>
                  <a:buClrTx/>
                  <a:defRPr/>
                </a:pPr>
                <a:endParaRPr lang="en-US" sz="1500" err="1">
                  <a:gradFill>
                    <a:gsLst>
                      <a:gs pos="0">
                        <a:srgbClr val="FFFFFF"/>
                      </a:gs>
                      <a:gs pos="100000">
                        <a:srgbClr val="FFFFFF"/>
                      </a:gs>
                    </a:gsLst>
                    <a:lin ang="5400000" scaled="0"/>
                  </a:gradFill>
                  <a:latin typeface="Segoe UI"/>
                  <a:ea typeface="+mn-ea"/>
                  <a:cs typeface="Segoe UI" pitchFamily="34" charset="0"/>
                </a:endParaRPr>
              </a:p>
            </p:txBody>
          </p:sp>
        </p:grpSp>
        <p:grpSp>
          <p:nvGrpSpPr>
            <p:cNvPr id="77" name="PowerApps ICON">
              <a:extLst>
                <a:ext uri="{FF2B5EF4-FFF2-40B4-BE49-F238E27FC236}">
                  <a16:creationId xmlns:a16="http://schemas.microsoft.com/office/drawing/2014/main" id="{31F55D79-CAC8-4AFD-B03B-3738D55773D5}"/>
                </a:ext>
              </a:extLst>
            </p:cNvPr>
            <p:cNvGrpSpPr>
              <a:grpSpLocks noChangeAspect="1"/>
            </p:cNvGrpSpPr>
            <p:nvPr/>
          </p:nvGrpSpPr>
          <p:grpSpPr>
            <a:xfrm>
              <a:off x="7020009" y="5558643"/>
              <a:ext cx="534886" cy="534886"/>
              <a:chOff x="6903123" y="5594571"/>
              <a:chExt cx="329810" cy="329810"/>
            </a:xfrm>
          </p:grpSpPr>
          <p:sp>
            <p:nvSpPr>
              <p:cNvPr id="78" name="Oval 77">
                <a:extLst>
                  <a:ext uri="{FF2B5EF4-FFF2-40B4-BE49-F238E27FC236}">
                    <a16:creationId xmlns:a16="http://schemas.microsoft.com/office/drawing/2014/main" id="{B3075289-D321-4945-8A10-0DB0CF441A70}"/>
                  </a:ext>
                </a:extLst>
              </p:cNvPr>
              <p:cNvSpPr/>
              <p:nvPr/>
            </p:nvSpPr>
            <p:spPr bwMode="auto">
              <a:xfrm>
                <a:off x="6903123" y="5594571"/>
                <a:ext cx="329810" cy="329810"/>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7082" tIns="109666" rIns="137082" bIns="109666" numCol="1" spcCol="0" rtlCol="0" fromWordArt="0" anchor="ctr" anchorCtr="0" forceAA="0" compatLnSpc="1">
                <a:prstTxWarp prst="textNoShape">
                  <a:avLst/>
                </a:prstTxWarp>
                <a:noAutofit/>
              </a:bodyPr>
              <a:lstStyle/>
              <a:p>
                <a:pPr defTabSz="698889" fontAlgn="base">
                  <a:spcBef>
                    <a:spcPct val="0"/>
                  </a:spcBef>
                  <a:spcAft>
                    <a:spcPct val="0"/>
                  </a:spcAft>
                  <a:buClrTx/>
                  <a:defRPr/>
                </a:pPr>
                <a:endParaRPr lang="en-US" sz="1500" err="1">
                  <a:gradFill>
                    <a:gsLst>
                      <a:gs pos="0">
                        <a:srgbClr val="FFFFFF"/>
                      </a:gs>
                      <a:gs pos="100000">
                        <a:srgbClr val="FFFFFF"/>
                      </a:gs>
                    </a:gsLst>
                    <a:lin ang="5400000" scaled="0"/>
                  </a:gradFill>
                  <a:latin typeface="Segoe UI"/>
                  <a:ea typeface="+mn-ea"/>
                  <a:cs typeface="Segoe UI" pitchFamily="34" charset="0"/>
                </a:endParaRPr>
              </a:p>
            </p:txBody>
          </p:sp>
          <p:sp>
            <p:nvSpPr>
              <p:cNvPr id="79" name="POWERAPPSICON">
                <a:extLst>
                  <a:ext uri="{FF2B5EF4-FFF2-40B4-BE49-F238E27FC236}">
                    <a16:creationId xmlns:a16="http://schemas.microsoft.com/office/drawing/2014/main" id="{BE85CF09-702D-4456-8A19-7A09D8381080}"/>
                  </a:ext>
                </a:extLst>
              </p:cNvPr>
              <p:cNvSpPr>
                <a:spLocks noChangeAspect="1"/>
              </p:cNvSpPr>
              <p:nvPr/>
            </p:nvSpPr>
            <p:spPr bwMode="auto">
              <a:xfrm>
                <a:off x="6973543" y="5693072"/>
                <a:ext cx="188970" cy="132808"/>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rgbClr val="1A1A1A"/>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7082" tIns="109666" rIns="137082" bIns="109666" numCol="1" spcCol="0" rtlCol="0" fromWordArt="0" anchor="ctr" anchorCtr="0" forceAA="0" compatLnSpc="1">
                <a:prstTxWarp prst="textNoShape">
                  <a:avLst/>
                </a:prstTxWarp>
                <a:noAutofit/>
              </a:bodyPr>
              <a:lstStyle/>
              <a:p>
                <a:pPr defTabSz="698889" fontAlgn="base">
                  <a:spcBef>
                    <a:spcPct val="0"/>
                  </a:spcBef>
                  <a:spcAft>
                    <a:spcPct val="0"/>
                  </a:spcAft>
                  <a:buClrTx/>
                  <a:defRPr/>
                </a:pPr>
                <a:endParaRPr lang="en-US" sz="1500">
                  <a:gradFill>
                    <a:gsLst>
                      <a:gs pos="0">
                        <a:srgbClr val="FFFFFF"/>
                      </a:gs>
                      <a:gs pos="100000">
                        <a:srgbClr val="FFFFFF"/>
                      </a:gs>
                    </a:gsLst>
                    <a:lin ang="5400000" scaled="0"/>
                  </a:gradFill>
                  <a:latin typeface="Segoe UI"/>
                  <a:ea typeface="+mn-ea"/>
                  <a:cs typeface="Segoe UI" pitchFamily="34" charset="0"/>
                </a:endParaRPr>
              </a:p>
            </p:txBody>
          </p:sp>
        </p:grpSp>
        <p:sp>
          <p:nvSpPr>
            <p:cNvPr id="80" name="Power platform">
              <a:extLst>
                <a:ext uri="{FF2B5EF4-FFF2-40B4-BE49-F238E27FC236}">
                  <a16:creationId xmlns:a16="http://schemas.microsoft.com/office/drawing/2014/main" id="{60AF5AEE-80AD-44CD-BD93-E9D5BD3C7567}"/>
                </a:ext>
              </a:extLst>
            </p:cNvPr>
            <p:cNvSpPr txBox="1"/>
            <p:nvPr/>
          </p:nvSpPr>
          <p:spPr>
            <a:xfrm>
              <a:off x="4841376" y="5181220"/>
              <a:ext cx="2509253" cy="221630"/>
            </a:xfrm>
            <a:prstGeom prst="rect">
              <a:avLst/>
            </a:prstGeom>
            <a:noFill/>
          </p:spPr>
          <p:txBody>
            <a:bodyPr wrap="square" lIns="0" tIns="0" rIns="0" bIns="0" rtlCol="0">
              <a:spAutoFit/>
            </a:bodyPr>
            <a:lstStyle/>
            <a:p>
              <a:pPr algn="ctr" defTabSz="685344">
                <a:lnSpc>
                  <a:spcPct val="90000"/>
                </a:lnSpc>
                <a:spcAft>
                  <a:spcPts val="450"/>
                </a:spcAft>
                <a:buClrTx/>
                <a:defRPr/>
              </a:pPr>
              <a:r>
                <a:rPr lang="en-US" sz="1200" kern="1200">
                  <a:gradFill>
                    <a:gsLst>
                      <a:gs pos="0">
                        <a:srgbClr val="3C3C41"/>
                      </a:gs>
                      <a:gs pos="100000">
                        <a:srgbClr val="3C3C41"/>
                      </a:gs>
                    </a:gsLst>
                    <a:lin ang="0" scaled="1"/>
                  </a:gradFill>
                  <a:latin typeface="Segoe UI Semibold"/>
                  <a:ea typeface="+mn-ea"/>
                  <a:cs typeface="+mn-cs"/>
                </a:rPr>
                <a:t>Power platform</a:t>
              </a:r>
            </a:p>
          </p:txBody>
        </p:sp>
        <p:sp>
          <p:nvSpPr>
            <p:cNvPr id="81" name="Power BI">
              <a:extLst>
                <a:ext uri="{FF2B5EF4-FFF2-40B4-BE49-F238E27FC236}">
                  <a16:creationId xmlns:a16="http://schemas.microsoft.com/office/drawing/2014/main" id="{1888D339-2590-4C32-B209-95DEE0AA3B81}"/>
                </a:ext>
              </a:extLst>
            </p:cNvPr>
            <p:cNvSpPr txBox="1"/>
            <p:nvPr/>
          </p:nvSpPr>
          <p:spPr>
            <a:xfrm>
              <a:off x="4620500" y="6207146"/>
              <a:ext cx="663575" cy="153910"/>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85344">
                <a:defRPr/>
              </a:pPr>
              <a:r>
                <a:rPr lang="en-US" sz="750">
                  <a:gradFill>
                    <a:gsLst>
                      <a:gs pos="0">
                        <a:srgbClr val="3C3C41"/>
                      </a:gs>
                      <a:gs pos="100000">
                        <a:srgbClr val="3C3C41"/>
                      </a:gs>
                    </a:gsLst>
                    <a:lin ang="0" scaled="1"/>
                  </a:gradFill>
                  <a:ea typeface="+mn-ea"/>
                </a:rPr>
                <a:t>Power BI</a:t>
              </a:r>
            </a:p>
          </p:txBody>
        </p:sp>
        <p:sp>
          <p:nvSpPr>
            <p:cNvPr id="82" name="Flow">
              <a:extLst>
                <a:ext uri="{FF2B5EF4-FFF2-40B4-BE49-F238E27FC236}">
                  <a16:creationId xmlns:a16="http://schemas.microsoft.com/office/drawing/2014/main" id="{92BE853A-910A-48A3-99C3-3F299E4C7112}"/>
                </a:ext>
              </a:extLst>
            </p:cNvPr>
            <p:cNvSpPr txBox="1"/>
            <p:nvPr/>
          </p:nvSpPr>
          <p:spPr>
            <a:xfrm>
              <a:off x="5764212" y="6207146"/>
              <a:ext cx="663575" cy="153910"/>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85344">
                <a:defRPr/>
              </a:pPr>
              <a:r>
                <a:rPr lang="en-US" sz="750">
                  <a:gradFill>
                    <a:gsLst>
                      <a:gs pos="0">
                        <a:srgbClr val="3C3C41"/>
                      </a:gs>
                      <a:gs pos="100000">
                        <a:srgbClr val="3C3C41"/>
                      </a:gs>
                    </a:gsLst>
                    <a:lin ang="0" scaled="1"/>
                  </a:gradFill>
                  <a:ea typeface="+mn-ea"/>
                </a:rPr>
                <a:t>Flow</a:t>
              </a:r>
            </a:p>
          </p:txBody>
        </p:sp>
        <p:sp>
          <p:nvSpPr>
            <p:cNvPr id="93" name="PowerApps">
              <a:extLst>
                <a:ext uri="{FF2B5EF4-FFF2-40B4-BE49-F238E27FC236}">
                  <a16:creationId xmlns:a16="http://schemas.microsoft.com/office/drawing/2014/main" id="{9481A020-4C0C-40E6-9D3B-E8AAFF971D71}"/>
                </a:ext>
              </a:extLst>
            </p:cNvPr>
            <p:cNvSpPr txBox="1"/>
            <p:nvPr/>
          </p:nvSpPr>
          <p:spPr>
            <a:xfrm>
              <a:off x="6960161" y="6207147"/>
              <a:ext cx="663575" cy="153910"/>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85344">
                <a:defRPr/>
              </a:pPr>
              <a:r>
                <a:rPr lang="en-US" sz="750">
                  <a:gradFill>
                    <a:gsLst>
                      <a:gs pos="0">
                        <a:srgbClr val="3C3C41"/>
                      </a:gs>
                      <a:gs pos="100000">
                        <a:srgbClr val="3C3C41"/>
                      </a:gs>
                    </a:gsLst>
                    <a:lin ang="0" scaled="1"/>
                  </a:gradFill>
                  <a:ea typeface="+mn-ea"/>
                </a:rPr>
                <a:t>PowerApps</a:t>
              </a:r>
            </a:p>
          </p:txBody>
        </p:sp>
      </p:grpSp>
      <p:sp>
        <p:nvSpPr>
          <p:cNvPr id="8" name="Rectangle 7">
            <a:extLst>
              <a:ext uri="{FF2B5EF4-FFF2-40B4-BE49-F238E27FC236}">
                <a16:creationId xmlns:a16="http://schemas.microsoft.com/office/drawing/2014/main" id="{E854256F-F94B-45E3-A57A-6E54AD25A2CA}"/>
              </a:ext>
            </a:extLst>
          </p:cNvPr>
          <p:cNvSpPr/>
          <p:nvPr/>
        </p:nvSpPr>
        <p:spPr>
          <a:xfrm>
            <a:off x="3426361" y="2437100"/>
            <a:ext cx="2291279" cy="296107"/>
          </a:xfrm>
          <a:prstGeom prst="rect">
            <a:avLst/>
          </a:prstGeom>
        </p:spPr>
        <p:txBody>
          <a:bodyPr wrap="square">
            <a:spAutoFit/>
          </a:bodyPr>
          <a:lstStyle/>
          <a:p>
            <a:pPr algn="ctr" defTabSz="685607">
              <a:buClrTx/>
              <a:defRPr/>
            </a:pPr>
            <a:r>
              <a:rPr lang="da-DK" sz="1324" kern="1200">
                <a:gradFill>
                  <a:gsLst>
                    <a:gs pos="0">
                      <a:srgbClr val="75757A"/>
                    </a:gs>
                    <a:gs pos="100000">
                      <a:srgbClr val="75757A"/>
                    </a:gs>
                  </a:gsLst>
                  <a:lin ang="0" scaled="1"/>
                </a:gradFill>
                <a:latin typeface="Segoe UI Semibold"/>
                <a:ea typeface="+mn-ea"/>
                <a:cs typeface="+mn-cs"/>
              </a:rPr>
              <a:t>Business Central</a:t>
            </a:r>
            <a:endParaRPr lang="da-DK" sz="1324" i="1" kern="1200">
              <a:gradFill>
                <a:gsLst>
                  <a:gs pos="0">
                    <a:srgbClr val="75757A"/>
                  </a:gs>
                  <a:gs pos="100000">
                    <a:srgbClr val="75757A"/>
                  </a:gs>
                </a:gsLst>
                <a:lin ang="0" scaled="1"/>
              </a:gradFill>
              <a:latin typeface="Segoe UI Semibold"/>
              <a:ea typeface="+mn-ea"/>
              <a:cs typeface="+mn-cs"/>
            </a:endParaRPr>
          </a:p>
        </p:txBody>
      </p:sp>
      <p:grpSp>
        <p:nvGrpSpPr>
          <p:cNvPr id="3" name="Group 2">
            <a:extLst>
              <a:ext uri="{FF2B5EF4-FFF2-40B4-BE49-F238E27FC236}">
                <a16:creationId xmlns:a16="http://schemas.microsoft.com/office/drawing/2014/main" id="{932D2261-7200-497F-87A4-BA32B2F494F9}"/>
              </a:ext>
            </a:extLst>
          </p:cNvPr>
          <p:cNvGrpSpPr/>
          <p:nvPr/>
        </p:nvGrpSpPr>
        <p:grpSpPr>
          <a:xfrm>
            <a:off x="3070710" y="1643206"/>
            <a:ext cx="1429692" cy="541492"/>
            <a:chOff x="4093995" y="1929767"/>
            <a:chExt cx="1906527" cy="722092"/>
          </a:xfrm>
        </p:grpSpPr>
        <p:sp>
          <p:nvSpPr>
            <p:cNvPr id="41" name="TextBox 40">
              <a:extLst>
                <a:ext uri="{FF2B5EF4-FFF2-40B4-BE49-F238E27FC236}">
                  <a16:creationId xmlns:a16="http://schemas.microsoft.com/office/drawing/2014/main" id="{62BE9F0C-95C8-4ED0-89FF-A8CB565B1610}"/>
                </a:ext>
              </a:extLst>
            </p:cNvPr>
            <p:cNvSpPr txBox="1"/>
            <p:nvPr/>
          </p:nvSpPr>
          <p:spPr>
            <a:xfrm>
              <a:off x="4093995" y="2085289"/>
              <a:ext cx="1906527" cy="566570"/>
            </a:xfrm>
            <a:prstGeom prst="rect">
              <a:avLst/>
            </a:prstGeom>
            <a:noFill/>
          </p:spPr>
          <p:txBody>
            <a:bodyPr wrap="square" lIns="134387" tIns="107509" rIns="134387" bIns="107509" rtlCol="0">
              <a:spAutoFit/>
            </a:bodyPr>
            <a:lstStyle/>
            <a:p>
              <a:pPr algn="ctr" defTabSz="671842">
                <a:lnSpc>
                  <a:spcPct val="90000"/>
                </a:lnSpc>
                <a:spcAft>
                  <a:spcPts val="441"/>
                </a:spcAft>
                <a:buClrTx/>
                <a:defRPr/>
              </a:pPr>
              <a:r>
                <a:rPr lang="en-US" sz="750">
                  <a:gradFill flip="none" rotWithShape="1">
                    <a:gsLst>
                      <a:gs pos="0">
                        <a:srgbClr val="3C3C41"/>
                      </a:gs>
                      <a:gs pos="100000">
                        <a:srgbClr val="3C3C41"/>
                      </a:gs>
                    </a:gsLst>
                    <a:lin ang="5400000" scaled="1"/>
                    <a:tileRect/>
                  </a:gradFill>
                  <a:latin typeface="Segoe UI Semibold" panose="020B0702040204020203" pitchFamily="34" charset="0"/>
                  <a:ea typeface="+mn-ea"/>
                  <a:cs typeface="Segoe UI Semibold" panose="020B0702040204020203" pitchFamily="34" charset="0"/>
                </a:rPr>
                <a:t>Financial</a:t>
              </a:r>
              <a:br>
                <a:rPr lang="en-US" sz="750">
                  <a:gradFill flip="none" rotWithShape="1">
                    <a:gsLst>
                      <a:gs pos="0">
                        <a:srgbClr val="3C3C41"/>
                      </a:gs>
                      <a:gs pos="100000">
                        <a:srgbClr val="3C3C41"/>
                      </a:gs>
                    </a:gsLst>
                    <a:lin ang="5400000" scaled="1"/>
                    <a:tileRect/>
                  </a:gradFill>
                  <a:latin typeface="Segoe UI Semibold" panose="020B0702040204020203" pitchFamily="34" charset="0"/>
                  <a:ea typeface="+mn-ea"/>
                  <a:cs typeface="Segoe UI Semibold" panose="020B0702040204020203" pitchFamily="34" charset="0"/>
                </a:rPr>
              </a:br>
              <a:r>
                <a:rPr lang="en-US" sz="750">
                  <a:gradFill flip="none" rotWithShape="1">
                    <a:gsLst>
                      <a:gs pos="0">
                        <a:srgbClr val="3C3C41"/>
                      </a:gs>
                      <a:gs pos="100000">
                        <a:srgbClr val="3C3C41"/>
                      </a:gs>
                    </a:gsLst>
                    <a:lin ang="5400000" scaled="1"/>
                    <a:tileRect/>
                  </a:gradFill>
                  <a:latin typeface="Segoe UI Semibold" panose="020B0702040204020203" pitchFamily="34" charset="0"/>
                  <a:ea typeface="+mn-ea"/>
                  <a:cs typeface="Segoe UI Semibold" panose="020B0702040204020203" pitchFamily="34" charset="0"/>
                </a:rPr>
                <a:t>management</a:t>
              </a:r>
            </a:p>
          </p:txBody>
        </p:sp>
        <p:pic>
          <p:nvPicPr>
            <p:cNvPr id="47" name="Picture 46">
              <a:extLst>
                <a:ext uri="{FF2B5EF4-FFF2-40B4-BE49-F238E27FC236}">
                  <a16:creationId xmlns:a16="http://schemas.microsoft.com/office/drawing/2014/main" id="{05BBC8EC-ABBB-4BAB-BE2D-B73C51558387}"/>
                </a:ext>
              </a:extLst>
            </p:cNvPr>
            <p:cNvPicPr>
              <a:picLocks noChangeAspect="1"/>
            </p:cNvPicPr>
            <p:nvPr/>
          </p:nvPicPr>
          <p:blipFill>
            <a:blip r:embed="rId3" cstate="screen">
              <a:duotone>
                <a:prstClr val="black"/>
                <a:srgbClr val="008489">
                  <a:tint val="45000"/>
                  <a:satMod val="400000"/>
                </a:srgbClr>
              </a:duotone>
              <a:extLst>
                <a:ext uri="{28A0092B-C50C-407E-A947-70E740481C1C}">
                  <a14:useLocalDpi xmlns:a14="http://schemas.microsoft.com/office/drawing/2010/main"/>
                </a:ext>
              </a:extLst>
            </a:blip>
            <a:stretch>
              <a:fillRect/>
            </a:stretch>
          </p:blipFill>
          <p:spPr>
            <a:xfrm>
              <a:off x="4891912" y="1929767"/>
              <a:ext cx="304032" cy="235624"/>
            </a:xfrm>
            <a:prstGeom prst="rect">
              <a:avLst/>
            </a:prstGeom>
          </p:spPr>
        </p:pic>
      </p:grpSp>
      <p:grpSp>
        <p:nvGrpSpPr>
          <p:cNvPr id="6" name="Group 5">
            <a:extLst>
              <a:ext uri="{FF2B5EF4-FFF2-40B4-BE49-F238E27FC236}">
                <a16:creationId xmlns:a16="http://schemas.microsoft.com/office/drawing/2014/main" id="{99ADAE1D-E734-4347-A4F5-B3EC4C697769}"/>
              </a:ext>
            </a:extLst>
          </p:cNvPr>
          <p:cNvGrpSpPr/>
          <p:nvPr/>
        </p:nvGrpSpPr>
        <p:grpSpPr>
          <a:xfrm>
            <a:off x="4893030" y="2627534"/>
            <a:ext cx="958098" cy="589128"/>
            <a:chOff x="6524100" y="3205472"/>
            <a:chExt cx="1277645" cy="785615"/>
          </a:xfrm>
        </p:grpSpPr>
        <p:sp>
          <p:nvSpPr>
            <p:cNvPr id="42" name="TextBox 41">
              <a:extLst>
                <a:ext uri="{FF2B5EF4-FFF2-40B4-BE49-F238E27FC236}">
                  <a16:creationId xmlns:a16="http://schemas.microsoft.com/office/drawing/2014/main" id="{87031662-142C-462D-81C1-7C8574386995}"/>
                </a:ext>
              </a:extLst>
            </p:cNvPr>
            <p:cNvSpPr txBox="1"/>
            <p:nvPr/>
          </p:nvSpPr>
          <p:spPr>
            <a:xfrm>
              <a:off x="6524100" y="3205472"/>
              <a:ext cx="1277645" cy="566569"/>
            </a:xfrm>
            <a:prstGeom prst="rect">
              <a:avLst/>
            </a:prstGeom>
            <a:noFill/>
          </p:spPr>
          <p:txBody>
            <a:bodyPr wrap="square" lIns="134387" tIns="107509" rIns="134387" bIns="107509" rtlCol="0">
              <a:spAutoFit/>
            </a:bodyPr>
            <a:lstStyle/>
            <a:p>
              <a:pPr algn="ctr" defTabSz="671842">
                <a:lnSpc>
                  <a:spcPct val="90000"/>
                </a:lnSpc>
                <a:spcAft>
                  <a:spcPts val="441"/>
                </a:spcAft>
                <a:buClrTx/>
                <a:defRPr/>
              </a:pPr>
              <a:r>
                <a:rPr lang="en-US" sz="750">
                  <a:gradFill>
                    <a:gsLst>
                      <a:gs pos="0">
                        <a:srgbClr val="3C3C41"/>
                      </a:gs>
                      <a:gs pos="100000">
                        <a:srgbClr val="3C3C41"/>
                      </a:gs>
                    </a:gsLst>
                    <a:lin ang="5400000" scaled="1"/>
                  </a:gradFill>
                  <a:latin typeface="Segoe UI Semibold" panose="020B0702040204020203" pitchFamily="34" charset="0"/>
                  <a:ea typeface="+mn-ea"/>
                  <a:cs typeface="Segoe UI Semibold" panose="020B0702040204020203" pitchFamily="34" charset="0"/>
                </a:rPr>
                <a:t>Reporting </a:t>
              </a:r>
              <a:br>
                <a:rPr lang="en-US" sz="750">
                  <a:gradFill>
                    <a:gsLst>
                      <a:gs pos="0">
                        <a:srgbClr val="3C3C41"/>
                      </a:gs>
                      <a:gs pos="100000">
                        <a:srgbClr val="3C3C41"/>
                      </a:gs>
                    </a:gsLst>
                    <a:lin ang="5400000" scaled="1"/>
                  </a:gradFill>
                  <a:latin typeface="Segoe UI Semibold" panose="020B0702040204020203" pitchFamily="34" charset="0"/>
                  <a:ea typeface="+mn-ea"/>
                  <a:cs typeface="Segoe UI Semibold" panose="020B0702040204020203" pitchFamily="34" charset="0"/>
                </a:rPr>
              </a:br>
              <a:r>
                <a:rPr lang="en-US" sz="750">
                  <a:gradFill>
                    <a:gsLst>
                      <a:gs pos="0">
                        <a:srgbClr val="3C3C41"/>
                      </a:gs>
                      <a:gs pos="100000">
                        <a:srgbClr val="3C3C41"/>
                      </a:gs>
                    </a:gsLst>
                    <a:lin ang="5400000" scaled="1"/>
                  </a:gradFill>
                  <a:latin typeface="Segoe UI Semibold" panose="020B0702040204020203" pitchFamily="34" charset="0"/>
                  <a:ea typeface="+mn-ea"/>
                  <a:cs typeface="Segoe UI Semibold" panose="020B0702040204020203" pitchFamily="34" charset="0"/>
                </a:rPr>
                <a:t>&amp; analytics</a:t>
              </a:r>
            </a:p>
          </p:txBody>
        </p:sp>
        <p:pic>
          <p:nvPicPr>
            <p:cNvPr id="48" name="Picture 47">
              <a:extLst>
                <a:ext uri="{FF2B5EF4-FFF2-40B4-BE49-F238E27FC236}">
                  <a16:creationId xmlns:a16="http://schemas.microsoft.com/office/drawing/2014/main" id="{05B6858A-E73F-4F7B-9556-FFA98A31CAD8}"/>
                </a:ext>
              </a:extLst>
            </p:cNvPr>
            <p:cNvPicPr>
              <a:picLocks noChangeAspect="1"/>
            </p:cNvPicPr>
            <p:nvPr/>
          </p:nvPicPr>
          <p:blipFill>
            <a:blip r:embed="rId4" cstate="screen">
              <a:duotone>
                <a:prstClr val="black"/>
                <a:srgbClr val="008489">
                  <a:tint val="45000"/>
                  <a:satMod val="400000"/>
                </a:srgbClr>
              </a:duotone>
              <a:extLst>
                <a:ext uri="{28A0092B-C50C-407E-A947-70E740481C1C}">
                  <a14:useLocalDpi xmlns:a14="http://schemas.microsoft.com/office/drawing/2010/main"/>
                </a:ext>
              </a:extLst>
            </a:blip>
            <a:stretch>
              <a:fillRect/>
            </a:stretch>
          </p:blipFill>
          <p:spPr>
            <a:xfrm>
              <a:off x="6980647" y="3712400"/>
              <a:ext cx="278687" cy="278687"/>
            </a:xfrm>
            <a:prstGeom prst="rect">
              <a:avLst/>
            </a:prstGeom>
          </p:spPr>
        </p:pic>
      </p:grpSp>
      <p:grpSp>
        <p:nvGrpSpPr>
          <p:cNvPr id="5" name="Group 4">
            <a:extLst>
              <a:ext uri="{FF2B5EF4-FFF2-40B4-BE49-F238E27FC236}">
                <a16:creationId xmlns:a16="http://schemas.microsoft.com/office/drawing/2014/main" id="{DF05E67A-A03E-40FB-A0A1-CAEF9980B1F2}"/>
              </a:ext>
            </a:extLst>
          </p:cNvPr>
          <p:cNvGrpSpPr/>
          <p:nvPr/>
        </p:nvGrpSpPr>
        <p:grpSpPr>
          <a:xfrm>
            <a:off x="4759874" y="1616021"/>
            <a:ext cx="1092111" cy="568676"/>
            <a:chOff x="6346533" y="1893517"/>
            <a:chExt cx="1456355" cy="758343"/>
          </a:xfrm>
        </p:grpSpPr>
        <p:sp>
          <p:nvSpPr>
            <p:cNvPr id="45" name="TextBox 44">
              <a:extLst>
                <a:ext uri="{FF2B5EF4-FFF2-40B4-BE49-F238E27FC236}">
                  <a16:creationId xmlns:a16="http://schemas.microsoft.com/office/drawing/2014/main" id="{1C2F3071-217B-4D3C-86BF-BCF9B217A8EE}"/>
                </a:ext>
              </a:extLst>
            </p:cNvPr>
            <p:cNvSpPr txBox="1"/>
            <p:nvPr/>
          </p:nvSpPr>
          <p:spPr>
            <a:xfrm>
              <a:off x="6346533" y="2085290"/>
              <a:ext cx="1456355" cy="566570"/>
            </a:xfrm>
            <a:prstGeom prst="rect">
              <a:avLst/>
            </a:prstGeom>
            <a:noFill/>
          </p:spPr>
          <p:txBody>
            <a:bodyPr wrap="square" lIns="134387" tIns="107509" rIns="134387" bIns="107509" rtlCol="0">
              <a:spAutoFit/>
            </a:bodyPr>
            <a:lstStyle/>
            <a:p>
              <a:pPr algn="ctr" defTabSz="671842">
                <a:lnSpc>
                  <a:spcPct val="90000"/>
                </a:lnSpc>
                <a:spcAft>
                  <a:spcPts val="441"/>
                </a:spcAft>
                <a:buClrTx/>
                <a:defRPr/>
              </a:pPr>
              <a:r>
                <a:rPr lang="en-US" sz="750">
                  <a:gradFill>
                    <a:gsLst>
                      <a:gs pos="0">
                        <a:srgbClr val="3C3C41"/>
                      </a:gs>
                      <a:gs pos="100000">
                        <a:srgbClr val="3C3C41"/>
                      </a:gs>
                    </a:gsLst>
                    <a:lin ang="5400000" scaled="1"/>
                  </a:gradFill>
                  <a:latin typeface="Segoe UI Semibold" panose="020B0702040204020203" pitchFamily="34" charset="0"/>
                  <a:ea typeface="+mn-ea"/>
                  <a:cs typeface="Segoe UI Semibold" panose="020B0702040204020203" pitchFamily="34" charset="0"/>
                </a:rPr>
                <a:t>Operations management</a:t>
              </a:r>
            </a:p>
          </p:txBody>
        </p:sp>
        <p:pic>
          <p:nvPicPr>
            <p:cNvPr id="49" name="Picture 48">
              <a:extLst>
                <a:ext uri="{FF2B5EF4-FFF2-40B4-BE49-F238E27FC236}">
                  <a16:creationId xmlns:a16="http://schemas.microsoft.com/office/drawing/2014/main" id="{91FC8AAA-DFE5-4D2E-8625-0492F6356890}"/>
                </a:ext>
              </a:extLst>
            </p:cNvPr>
            <p:cNvPicPr>
              <a:picLocks noChangeAspect="1"/>
            </p:cNvPicPr>
            <p:nvPr/>
          </p:nvPicPr>
          <p:blipFill>
            <a:blip r:embed="rId5" cstate="screen">
              <a:duotone>
                <a:prstClr val="black"/>
                <a:srgbClr val="008489">
                  <a:tint val="45000"/>
                  <a:satMod val="400000"/>
                </a:srgbClr>
              </a:duotone>
              <a:extLst>
                <a:ext uri="{28A0092B-C50C-407E-A947-70E740481C1C}">
                  <a14:useLocalDpi xmlns:a14="http://schemas.microsoft.com/office/drawing/2010/main"/>
                </a:ext>
              </a:extLst>
            </a:blip>
            <a:stretch>
              <a:fillRect/>
            </a:stretch>
          </p:blipFill>
          <p:spPr>
            <a:xfrm>
              <a:off x="6932257" y="1893517"/>
              <a:ext cx="290286" cy="290286"/>
            </a:xfrm>
            <a:prstGeom prst="rect">
              <a:avLst/>
            </a:prstGeom>
          </p:spPr>
        </p:pic>
      </p:grpSp>
      <p:grpSp>
        <p:nvGrpSpPr>
          <p:cNvPr id="9" name="Group 8">
            <a:extLst>
              <a:ext uri="{FF2B5EF4-FFF2-40B4-BE49-F238E27FC236}">
                <a16:creationId xmlns:a16="http://schemas.microsoft.com/office/drawing/2014/main" id="{055275AF-7562-4988-8B11-8904051B1089}"/>
              </a:ext>
            </a:extLst>
          </p:cNvPr>
          <p:cNvGrpSpPr/>
          <p:nvPr/>
        </p:nvGrpSpPr>
        <p:grpSpPr>
          <a:xfrm>
            <a:off x="3127180" y="2627534"/>
            <a:ext cx="1429964" cy="629464"/>
            <a:chOff x="4169299" y="3205472"/>
            <a:chExt cx="1906890" cy="839405"/>
          </a:xfrm>
        </p:grpSpPr>
        <p:sp>
          <p:nvSpPr>
            <p:cNvPr id="44" name="TextBox 43">
              <a:extLst>
                <a:ext uri="{FF2B5EF4-FFF2-40B4-BE49-F238E27FC236}">
                  <a16:creationId xmlns:a16="http://schemas.microsoft.com/office/drawing/2014/main" id="{668C3D3B-32E1-4B79-B9C8-17340A8A0732}"/>
                </a:ext>
              </a:extLst>
            </p:cNvPr>
            <p:cNvSpPr txBox="1"/>
            <p:nvPr/>
          </p:nvSpPr>
          <p:spPr>
            <a:xfrm>
              <a:off x="4169299" y="3205472"/>
              <a:ext cx="1906890" cy="566570"/>
            </a:xfrm>
            <a:prstGeom prst="rect">
              <a:avLst/>
            </a:prstGeom>
            <a:noFill/>
          </p:spPr>
          <p:txBody>
            <a:bodyPr wrap="square" lIns="134387" tIns="107509" rIns="134387" bIns="107509" rtlCol="0">
              <a:spAutoFit/>
            </a:bodyPr>
            <a:lstStyle/>
            <a:p>
              <a:pPr algn="ctr" defTabSz="671842">
                <a:lnSpc>
                  <a:spcPct val="90000"/>
                </a:lnSpc>
                <a:spcAft>
                  <a:spcPts val="441"/>
                </a:spcAft>
                <a:buClrTx/>
                <a:defRPr/>
              </a:pPr>
              <a:r>
                <a:rPr lang="en-US" sz="750">
                  <a:gradFill>
                    <a:gsLst>
                      <a:gs pos="0">
                        <a:srgbClr val="3C3C41"/>
                      </a:gs>
                      <a:gs pos="100000">
                        <a:srgbClr val="3C3C41"/>
                      </a:gs>
                    </a:gsLst>
                    <a:lin ang="5400000" scaled="1"/>
                  </a:gradFill>
                  <a:latin typeface="Segoe UI Semibold" panose="020B0702040204020203" pitchFamily="34" charset="0"/>
                  <a:ea typeface="+mn-ea"/>
                  <a:cs typeface="Segoe UI Semibold" panose="020B0702040204020203" pitchFamily="34" charset="0"/>
                </a:rPr>
                <a:t>Sales &amp; service management</a:t>
              </a:r>
            </a:p>
          </p:txBody>
        </p:sp>
        <p:pic>
          <p:nvPicPr>
            <p:cNvPr id="50" name="Picture 49">
              <a:extLst>
                <a:ext uri="{FF2B5EF4-FFF2-40B4-BE49-F238E27FC236}">
                  <a16:creationId xmlns:a16="http://schemas.microsoft.com/office/drawing/2014/main" id="{3A190C46-0D2D-4219-B813-3446384877D5}"/>
                </a:ext>
              </a:extLst>
            </p:cNvPr>
            <p:cNvPicPr>
              <a:picLocks noChangeAspect="1"/>
            </p:cNvPicPr>
            <p:nvPr/>
          </p:nvPicPr>
          <p:blipFill>
            <a:blip r:embed="rId6">
              <a:duotone>
                <a:prstClr val="black"/>
                <a:srgbClr val="008489">
                  <a:tint val="45000"/>
                  <a:satMod val="400000"/>
                </a:srgbClr>
              </a:duotone>
            </a:blip>
            <a:stretch>
              <a:fillRect/>
            </a:stretch>
          </p:blipFill>
          <p:spPr>
            <a:xfrm>
              <a:off x="4966121" y="3725553"/>
              <a:ext cx="408024" cy="319324"/>
            </a:xfrm>
            <a:prstGeom prst="rect">
              <a:avLst/>
            </a:prstGeom>
          </p:spPr>
        </p:pic>
      </p:grpSp>
      <p:grpSp>
        <p:nvGrpSpPr>
          <p:cNvPr id="4" name="Group 3">
            <a:extLst>
              <a:ext uri="{FF2B5EF4-FFF2-40B4-BE49-F238E27FC236}">
                <a16:creationId xmlns:a16="http://schemas.microsoft.com/office/drawing/2014/main" id="{4A627544-8C82-4B23-8224-EDC659193F4F}"/>
              </a:ext>
            </a:extLst>
          </p:cNvPr>
          <p:cNvGrpSpPr/>
          <p:nvPr/>
        </p:nvGrpSpPr>
        <p:grpSpPr>
          <a:xfrm>
            <a:off x="3897787" y="1241093"/>
            <a:ext cx="1341884" cy="674656"/>
            <a:chOff x="5196921" y="1356623"/>
            <a:chExt cx="1789433" cy="899669"/>
          </a:xfrm>
        </p:grpSpPr>
        <p:sp>
          <p:nvSpPr>
            <p:cNvPr id="43" name="TextBox 42">
              <a:extLst>
                <a:ext uri="{FF2B5EF4-FFF2-40B4-BE49-F238E27FC236}">
                  <a16:creationId xmlns:a16="http://schemas.microsoft.com/office/drawing/2014/main" id="{B168D4CB-2AD2-4AAE-A177-729CE5E7F417}"/>
                </a:ext>
              </a:extLst>
            </p:cNvPr>
            <p:cNvSpPr txBox="1"/>
            <p:nvPr/>
          </p:nvSpPr>
          <p:spPr>
            <a:xfrm>
              <a:off x="5196921" y="1689722"/>
              <a:ext cx="1789433" cy="566570"/>
            </a:xfrm>
            <a:prstGeom prst="rect">
              <a:avLst/>
            </a:prstGeom>
            <a:noFill/>
          </p:spPr>
          <p:txBody>
            <a:bodyPr wrap="square" lIns="134387" tIns="107509" rIns="134387" bIns="107509" rtlCol="0">
              <a:spAutoFit/>
            </a:bodyPr>
            <a:lstStyle/>
            <a:p>
              <a:pPr algn="ctr" defTabSz="671842">
                <a:lnSpc>
                  <a:spcPct val="90000"/>
                </a:lnSpc>
                <a:spcAft>
                  <a:spcPts val="441"/>
                </a:spcAft>
                <a:buClrTx/>
                <a:defRPr/>
              </a:pPr>
              <a:r>
                <a:rPr lang="en-US" sz="750">
                  <a:gradFill>
                    <a:gsLst>
                      <a:gs pos="0">
                        <a:srgbClr val="3C3C41"/>
                      </a:gs>
                      <a:gs pos="100000">
                        <a:srgbClr val="3C3C41"/>
                      </a:gs>
                    </a:gsLst>
                    <a:lin ang="5400000" scaled="1"/>
                  </a:gradFill>
                  <a:latin typeface="Segoe UI Semibold" panose="020B0702040204020203" pitchFamily="34" charset="0"/>
                  <a:ea typeface="+mn-ea"/>
                  <a:cs typeface="Segoe UI Semibold" panose="020B0702040204020203" pitchFamily="34" charset="0"/>
                </a:rPr>
                <a:t>Project</a:t>
              </a:r>
              <a:br>
                <a:rPr lang="en-US" sz="750">
                  <a:gradFill>
                    <a:gsLst>
                      <a:gs pos="0">
                        <a:srgbClr val="3C3C41"/>
                      </a:gs>
                      <a:gs pos="100000">
                        <a:srgbClr val="3C3C41"/>
                      </a:gs>
                    </a:gsLst>
                    <a:lin ang="5400000" scaled="1"/>
                  </a:gradFill>
                  <a:latin typeface="Segoe UI Semibold" panose="020B0702040204020203" pitchFamily="34" charset="0"/>
                  <a:ea typeface="+mn-ea"/>
                  <a:cs typeface="Segoe UI Semibold" panose="020B0702040204020203" pitchFamily="34" charset="0"/>
                </a:rPr>
              </a:br>
              <a:r>
                <a:rPr lang="en-US" sz="750">
                  <a:gradFill>
                    <a:gsLst>
                      <a:gs pos="0">
                        <a:srgbClr val="3C3C41"/>
                      </a:gs>
                      <a:gs pos="100000">
                        <a:srgbClr val="3C3C41"/>
                      </a:gs>
                    </a:gsLst>
                    <a:lin ang="5400000" scaled="1"/>
                  </a:gradFill>
                  <a:latin typeface="Segoe UI Semibold" panose="020B0702040204020203" pitchFamily="34" charset="0"/>
                  <a:ea typeface="+mn-ea"/>
                  <a:cs typeface="Segoe UI Semibold" panose="020B0702040204020203" pitchFamily="34" charset="0"/>
                </a:rPr>
                <a:t>management</a:t>
              </a:r>
            </a:p>
          </p:txBody>
        </p:sp>
        <p:pic>
          <p:nvPicPr>
            <p:cNvPr id="51" name="Picture 50">
              <a:extLst>
                <a:ext uri="{FF2B5EF4-FFF2-40B4-BE49-F238E27FC236}">
                  <a16:creationId xmlns:a16="http://schemas.microsoft.com/office/drawing/2014/main" id="{0F43D422-3F67-4B6C-AF69-2C02FCBE0A5F}"/>
                </a:ext>
              </a:extLst>
            </p:cNvPr>
            <p:cNvPicPr>
              <a:picLocks noChangeAspect="1"/>
            </p:cNvPicPr>
            <p:nvPr/>
          </p:nvPicPr>
          <p:blipFill>
            <a:blip r:embed="rId7">
              <a:duotone>
                <a:prstClr val="black"/>
                <a:srgbClr val="008489">
                  <a:tint val="45000"/>
                  <a:satMod val="400000"/>
                </a:srgbClr>
              </a:duotone>
            </a:blip>
            <a:stretch>
              <a:fillRect/>
            </a:stretch>
          </p:blipFill>
          <p:spPr>
            <a:xfrm>
              <a:off x="5805353" y="1356623"/>
              <a:ext cx="486508" cy="386116"/>
            </a:xfrm>
            <a:prstGeom prst="rect">
              <a:avLst/>
            </a:prstGeom>
          </p:spPr>
        </p:pic>
      </p:grpSp>
      <p:grpSp>
        <p:nvGrpSpPr>
          <p:cNvPr id="7" name="Group 6">
            <a:extLst>
              <a:ext uri="{FF2B5EF4-FFF2-40B4-BE49-F238E27FC236}">
                <a16:creationId xmlns:a16="http://schemas.microsoft.com/office/drawing/2014/main" id="{6EFF056B-2001-4BE0-BADA-F0DC7D7098EC}"/>
              </a:ext>
            </a:extLst>
          </p:cNvPr>
          <p:cNvGrpSpPr/>
          <p:nvPr/>
        </p:nvGrpSpPr>
        <p:grpSpPr>
          <a:xfrm>
            <a:off x="3853884" y="2960112"/>
            <a:ext cx="1429692" cy="661405"/>
            <a:chOff x="5138374" y="3648973"/>
            <a:chExt cx="1906527" cy="881999"/>
          </a:xfrm>
        </p:grpSpPr>
        <p:pic>
          <p:nvPicPr>
            <p:cNvPr id="52" name="Picture 51">
              <a:extLst>
                <a:ext uri="{FF2B5EF4-FFF2-40B4-BE49-F238E27FC236}">
                  <a16:creationId xmlns:a16="http://schemas.microsoft.com/office/drawing/2014/main" id="{1B4F2190-7E06-420A-9151-F4748636A12D}"/>
                </a:ext>
              </a:extLst>
            </p:cNvPr>
            <p:cNvPicPr>
              <a:picLocks noChangeAspect="1"/>
            </p:cNvPicPr>
            <p:nvPr/>
          </p:nvPicPr>
          <p:blipFill>
            <a:blip r:embed="rId8">
              <a:duotone>
                <a:prstClr val="black"/>
                <a:srgbClr val="008489">
                  <a:tint val="45000"/>
                  <a:satMod val="400000"/>
                </a:srgbClr>
              </a:duotone>
            </a:blip>
            <a:stretch>
              <a:fillRect/>
            </a:stretch>
          </p:blipFill>
          <p:spPr>
            <a:xfrm>
              <a:off x="5910542" y="4227204"/>
              <a:ext cx="383706" cy="303768"/>
            </a:xfrm>
            <a:prstGeom prst="rect">
              <a:avLst/>
            </a:prstGeom>
          </p:spPr>
        </p:pic>
        <p:sp>
          <p:nvSpPr>
            <p:cNvPr id="59" name="TextBox 58">
              <a:extLst>
                <a:ext uri="{FF2B5EF4-FFF2-40B4-BE49-F238E27FC236}">
                  <a16:creationId xmlns:a16="http://schemas.microsoft.com/office/drawing/2014/main" id="{15F98A8C-B45B-465B-A10D-FF0680860ED3}"/>
                </a:ext>
              </a:extLst>
            </p:cNvPr>
            <p:cNvSpPr txBox="1"/>
            <p:nvPr/>
          </p:nvSpPr>
          <p:spPr>
            <a:xfrm>
              <a:off x="5138374" y="3648973"/>
              <a:ext cx="1906527" cy="566570"/>
            </a:xfrm>
            <a:prstGeom prst="rect">
              <a:avLst/>
            </a:prstGeom>
            <a:noFill/>
          </p:spPr>
          <p:txBody>
            <a:bodyPr wrap="square" lIns="134387" tIns="107509" rIns="134387" bIns="107509" rtlCol="0">
              <a:spAutoFit/>
            </a:bodyPr>
            <a:lstStyle/>
            <a:p>
              <a:pPr algn="ctr" defTabSz="671842">
                <a:lnSpc>
                  <a:spcPct val="90000"/>
                </a:lnSpc>
                <a:spcAft>
                  <a:spcPts val="441"/>
                </a:spcAft>
                <a:buClrTx/>
                <a:defRPr/>
              </a:pPr>
              <a:r>
                <a:rPr lang="en-US" sz="750">
                  <a:gradFill>
                    <a:gsLst>
                      <a:gs pos="0">
                        <a:srgbClr val="3C3C41"/>
                      </a:gs>
                      <a:gs pos="100000">
                        <a:srgbClr val="3C3C41"/>
                      </a:gs>
                    </a:gsLst>
                    <a:lin ang="5400000" scaled="1"/>
                  </a:gradFill>
                  <a:latin typeface="Segoe UI Semibold" panose="020B0702040204020203" pitchFamily="34" charset="0"/>
                  <a:ea typeface="+mn-ea"/>
                  <a:cs typeface="Segoe UI Semibold" panose="020B0702040204020203" pitchFamily="34" charset="0"/>
                </a:rPr>
                <a:t>Supply chain</a:t>
              </a:r>
              <a:br>
                <a:rPr lang="en-US" sz="750">
                  <a:gradFill>
                    <a:gsLst>
                      <a:gs pos="0">
                        <a:srgbClr val="3C3C41"/>
                      </a:gs>
                      <a:gs pos="100000">
                        <a:srgbClr val="3C3C41"/>
                      </a:gs>
                    </a:gsLst>
                    <a:lin ang="5400000" scaled="1"/>
                  </a:gradFill>
                  <a:latin typeface="Segoe UI Semibold" panose="020B0702040204020203" pitchFamily="34" charset="0"/>
                  <a:ea typeface="+mn-ea"/>
                  <a:cs typeface="Segoe UI Semibold" panose="020B0702040204020203" pitchFamily="34" charset="0"/>
                </a:rPr>
              </a:br>
              <a:r>
                <a:rPr lang="en-US" sz="750">
                  <a:gradFill>
                    <a:gsLst>
                      <a:gs pos="0">
                        <a:srgbClr val="3C3C41"/>
                      </a:gs>
                      <a:gs pos="100000">
                        <a:srgbClr val="3C3C41"/>
                      </a:gs>
                    </a:gsLst>
                    <a:lin ang="5400000" scaled="1"/>
                  </a:gradFill>
                  <a:latin typeface="Segoe UI Semibold" panose="020B0702040204020203" pitchFamily="34" charset="0"/>
                  <a:ea typeface="+mn-ea"/>
                  <a:cs typeface="Segoe UI Semibold" panose="020B0702040204020203" pitchFamily="34" charset="0"/>
                </a:rPr>
                <a:t>management</a:t>
              </a:r>
            </a:p>
          </p:txBody>
        </p:sp>
      </p:grpSp>
      <p:pic>
        <p:nvPicPr>
          <p:cNvPr id="60" name="Picture 59">
            <a:extLst>
              <a:ext uri="{FF2B5EF4-FFF2-40B4-BE49-F238E27FC236}">
                <a16:creationId xmlns:a16="http://schemas.microsoft.com/office/drawing/2014/main" id="{CA56ABF3-2FB5-4708-8FE8-E37956E51BF8}"/>
              </a:ext>
            </a:extLst>
          </p:cNvPr>
          <p:cNvPicPr>
            <a:picLocks noChangeAspect="1"/>
          </p:cNvPicPr>
          <p:nvPr/>
        </p:nvPicPr>
        <p:blipFill>
          <a:blip r:embed="rId9"/>
          <a:stretch>
            <a:fillRect/>
          </a:stretch>
        </p:blipFill>
        <p:spPr>
          <a:xfrm>
            <a:off x="3525620" y="2261023"/>
            <a:ext cx="2102353" cy="211944"/>
          </a:xfrm>
          <a:prstGeom prst="rect">
            <a:avLst/>
          </a:prstGeom>
        </p:spPr>
      </p:pic>
      <p:sp>
        <p:nvSpPr>
          <p:cNvPr id="2" name="TextBox 1">
            <a:extLst>
              <a:ext uri="{FF2B5EF4-FFF2-40B4-BE49-F238E27FC236}">
                <a16:creationId xmlns:a16="http://schemas.microsoft.com/office/drawing/2014/main" id="{E6DDDDC4-C37A-41D4-9A9A-B9CFFA9FED5B}"/>
              </a:ext>
            </a:extLst>
          </p:cNvPr>
          <p:cNvSpPr txBox="1"/>
          <p:nvPr/>
        </p:nvSpPr>
        <p:spPr>
          <a:xfrm>
            <a:off x="1535469" y="2511813"/>
            <a:ext cx="1590990" cy="957814"/>
          </a:xfrm>
          <a:prstGeom prst="rect">
            <a:avLst/>
          </a:prstGeom>
          <a:noFill/>
        </p:spPr>
        <p:txBody>
          <a:bodyPr wrap="square" lIns="67232" tIns="67232" rIns="67232" bIns="107571" rtlCol="0">
            <a:spAutoFit/>
          </a:bodyPr>
          <a:lstStyle/>
          <a:p>
            <a:pPr algn="ctr" defTabSz="685845">
              <a:spcAft>
                <a:spcPts val="441"/>
              </a:spcAft>
              <a:buClrTx/>
              <a:defRPr/>
            </a:pPr>
            <a:r>
              <a:rPr lang="en-US" sz="882" kern="1200">
                <a:gradFill>
                  <a:gsLst>
                    <a:gs pos="0">
                      <a:srgbClr val="3C3C41"/>
                    </a:gs>
                    <a:gs pos="100000">
                      <a:srgbClr val="3C3C41"/>
                    </a:gs>
                  </a:gsLst>
                  <a:lin ang="0" scaled="1"/>
                </a:gradFill>
                <a:latin typeface="Segoe UI"/>
                <a:ea typeface="DengXian" panose="02010600030101010101" pitchFamily="2" charset="-122"/>
                <a:cs typeface="Arial" panose="020B0604020202020204" pitchFamily="34" charset="0"/>
              </a:rPr>
              <a:t>Flexible, scalable </a:t>
            </a:r>
          </a:p>
          <a:p>
            <a:pPr algn="ctr" defTabSz="685845">
              <a:spcAft>
                <a:spcPts val="441"/>
              </a:spcAft>
              <a:buClrTx/>
              <a:defRPr/>
            </a:pPr>
            <a:r>
              <a:rPr lang="en-US" sz="882" kern="1200">
                <a:gradFill>
                  <a:gsLst>
                    <a:gs pos="0">
                      <a:srgbClr val="3C3C41"/>
                    </a:gs>
                    <a:gs pos="100000">
                      <a:srgbClr val="3C3C41"/>
                    </a:gs>
                  </a:gsLst>
                  <a:lin ang="0" scaled="1"/>
                </a:gradFill>
                <a:latin typeface="Segoe UI"/>
                <a:ea typeface="DengXian" panose="02010600030101010101" pitchFamily="2" charset="-122"/>
                <a:cs typeface="Arial" panose="020B0604020202020204" pitchFamily="34" charset="0"/>
              </a:rPr>
              <a:t>Trusted Microsoft </a:t>
            </a:r>
            <a:br>
              <a:rPr lang="en-US" sz="882" kern="1200">
                <a:gradFill>
                  <a:gsLst>
                    <a:gs pos="0">
                      <a:srgbClr val="3C3C41"/>
                    </a:gs>
                    <a:gs pos="100000">
                      <a:srgbClr val="3C3C41"/>
                    </a:gs>
                  </a:gsLst>
                  <a:lin ang="0" scaled="1"/>
                </a:gradFill>
                <a:latin typeface="Segoe UI"/>
                <a:ea typeface="DengXian" panose="02010600030101010101" pitchFamily="2" charset="-122"/>
                <a:cs typeface="Arial" panose="020B0604020202020204" pitchFamily="34" charset="0"/>
              </a:rPr>
            </a:br>
            <a:r>
              <a:rPr lang="en-US" sz="882" kern="1200">
                <a:gradFill>
                  <a:gsLst>
                    <a:gs pos="0">
                      <a:srgbClr val="3C3C41"/>
                    </a:gs>
                    <a:gs pos="100000">
                      <a:srgbClr val="3C3C41"/>
                    </a:gs>
                  </a:gsLst>
                  <a:lin ang="0" scaled="1"/>
                </a:gradFill>
                <a:latin typeface="Segoe UI"/>
                <a:ea typeface="DengXian" panose="02010600030101010101" pitchFamily="2" charset="-122"/>
                <a:cs typeface="Arial" panose="020B0604020202020204" pitchFamily="34" charset="0"/>
              </a:rPr>
              <a:t>cloud and security </a:t>
            </a:r>
          </a:p>
          <a:p>
            <a:pPr algn="ctr" defTabSz="685845">
              <a:spcAft>
                <a:spcPts val="441"/>
              </a:spcAft>
              <a:buClrTx/>
              <a:defRPr/>
            </a:pPr>
            <a:r>
              <a:rPr lang="en-US" sz="882" kern="1200">
                <a:gradFill>
                  <a:gsLst>
                    <a:gs pos="0">
                      <a:srgbClr val="3C3C41"/>
                    </a:gs>
                    <a:gs pos="100000">
                      <a:srgbClr val="3C3C41"/>
                    </a:gs>
                  </a:gsLst>
                  <a:lin ang="0" scaled="1"/>
                </a:gradFill>
                <a:latin typeface="Segoe UI"/>
                <a:ea typeface="DengXian" panose="02010600030101010101" pitchFamily="2" charset="-122"/>
                <a:cs typeface="Arial" panose="020B0604020202020204" pitchFamily="34" charset="0"/>
              </a:rPr>
              <a:t>Rich, global ecosystem </a:t>
            </a:r>
            <a:br>
              <a:rPr lang="en-US" sz="882" kern="1200">
                <a:gradFill>
                  <a:gsLst>
                    <a:gs pos="0">
                      <a:srgbClr val="3C3C41"/>
                    </a:gs>
                    <a:gs pos="100000">
                      <a:srgbClr val="3C3C41"/>
                    </a:gs>
                  </a:gsLst>
                  <a:lin ang="0" scaled="1"/>
                </a:gradFill>
                <a:latin typeface="Segoe UI"/>
                <a:ea typeface="DengXian" panose="02010600030101010101" pitchFamily="2" charset="-122"/>
                <a:cs typeface="Arial" panose="020B0604020202020204" pitchFamily="34" charset="0"/>
              </a:rPr>
            </a:br>
            <a:r>
              <a:rPr lang="en-US" sz="882" kern="1200">
                <a:gradFill>
                  <a:gsLst>
                    <a:gs pos="0">
                      <a:srgbClr val="3C3C41"/>
                    </a:gs>
                    <a:gs pos="100000">
                      <a:srgbClr val="3C3C41"/>
                    </a:gs>
                  </a:gsLst>
                  <a:lin ang="0" scaled="1"/>
                </a:gradFill>
                <a:latin typeface="Segoe UI"/>
                <a:ea typeface="DengXian" panose="02010600030101010101" pitchFamily="2" charset="-122"/>
                <a:cs typeface="Arial" panose="020B0604020202020204" pitchFamily="34" charset="0"/>
              </a:rPr>
              <a:t>of partners </a:t>
            </a:r>
          </a:p>
        </p:txBody>
      </p:sp>
      <p:sp>
        <p:nvSpPr>
          <p:cNvPr id="62" name="TextBox 61">
            <a:extLst>
              <a:ext uri="{FF2B5EF4-FFF2-40B4-BE49-F238E27FC236}">
                <a16:creationId xmlns:a16="http://schemas.microsoft.com/office/drawing/2014/main" id="{AC5A14A1-519D-43D6-B6C3-4C63E832FE5E}"/>
              </a:ext>
            </a:extLst>
          </p:cNvPr>
          <p:cNvSpPr txBox="1"/>
          <p:nvPr/>
        </p:nvSpPr>
        <p:spPr>
          <a:xfrm>
            <a:off x="6160899" y="2511813"/>
            <a:ext cx="1590990" cy="1229299"/>
          </a:xfrm>
          <a:prstGeom prst="rect">
            <a:avLst/>
          </a:prstGeom>
          <a:noFill/>
        </p:spPr>
        <p:txBody>
          <a:bodyPr wrap="square" lIns="67232" tIns="67232" rIns="67232" bIns="107571" rtlCol="0">
            <a:spAutoFit/>
          </a:bodyPr>
          <a:lstStyle/>
          <a:p>
            <a:pPr algn="ctr" defTabSz="685845">
              <a:spcAft>
                <a:spcPts val="441"/>
              </a:spcAft>
              <a:buClrTx/>
              <a:defRPr/>
            </a:pPr>
            <a:r>
              <a:rPr lang="en-US" sz="882" kern="1200">
                <a:gradFill>
                  <a:gsLst>
                    <a:gs pos="0">
                      <a:srgbClr val="3C3C41"/>
                    </a:gs>
                    <a:gs pos="100000">
                      <a:srgbClr val="3C3C41"/>
                    </a:gs>
                  </a:gsLst>
                  <a:lin ang="0" scaled="1"/>
                </a:gradFill>
                <a:latin typeface="Segoe UI"/>
                <a:ea typeface="DengXian" panose="02010600030101010101" pitchFamily="2" charset="-122"/>
                <a:cs typeface="Arial" panose="020B0604020202020204" pitchFamily="34" charset="0"/>
              </a:rPr>
              <a:t>Unified and intelligent </a:t>
            </a:r>
            <a:br>
              <a:rPr lang="en-US" sz="882" kern="1200">
                <a:gradFill>
                  <a:gsLst>
                    <a:gs pos="0">
                      <a:srgbClr val="3C3C41"/>
                    </a:gs>
                    <a:gs pos="100000">
                      <a:srgbClr val="3C3C41"/>
                    </a:gs>
                  </a:gsLst>
                  <a:lin ang="0" scaled="1"/>
                </a:gradFill>
                <a:latin typeface="Segoe UI"/>
                <a:ea typeface="DengXian" panose="02010600030101010101" pitchFamily="2" charset="-122"/>
                <a:cs typeface="Arial" panose="020B0604020202020204" pitchFamily="34" charset="0"/>
              </a:rPr>
            </a:br>
            <a:r>
              <a:rPr lang="en-US" sz="882" kern="1200">
                <a:gradFill>
                  <a:gsLst>
                    <a:gs pos="0">
                      <a:srgbClr val="3C3C41"/>
                    </a:gs>
                    <a:gs pos="100000">
                      <a:srgbClr val="3C3C41"/>
                    </a:gs>
                  </a:gsLst>
                  <a:lin ang="0" scaled="1"/>
                </a:gradFill>
                <a:latin typeface="Segoe UI"/>
                <a:ea typeface="DengXian" panose="02010600030101010101" pitchFamily="2" charset="-122"/>
                <a:cs typeface="Arial" panose="020B0604020202020204" pitchFamily="34" charset="0"/>
              </a:rPr>
              <a:t>data and processes</a:t>
            </a:r>
          </a:p>
          <a:p>
            <a:pPr algn="ctr" defTabSz="685845">
              <a:spcAft>
                <a:spcPts val="441"/>
              </a:spcAft>
              <a:buClrTx/>
              <a:defRPr/>
            </a:pPr>
            <a:r>
              <a:rPr lang="en-US" sz="882" kern="1200">
                <a:gradFill>
                  <a:gsLst>
                    <a:gs pos="0">
                      <a:srgbClr val="3C3C41"/>
                    </a:gs>
                    <a:gs pos="100000">
                      <a:srgbClr val="3C3C41"/>
                    </a:gs>
                  </a:gsLst>
                  <a:lin ang="0" scaled="1"/>
                </a:gradFill>
                <a:latin typeface="Segoe UI"/>
                <a:ea typeface="DengXian" panose="02010600030101010101" pitchFamily="2" charset="-122"/>
                <a:cs typeface="Arial" panose="020B0604020202020204" pitchFamily="34" charset="0"/>
              </a:rPr>
              <a:t>Rapid deployment, onboarding, and </a:t>
            </a:r>
            <a:br>
              <a:rPr lang="en-US" sz="882" kern="1200">
                <a:gradFill>
                  <a:gsLst>
                    <a:gs pos="0">
                      <a:srgbClr val="3C3C41"/>
                    </a:gs>
                    <a:gs pos="100000">
                      <a:srgbClr val="3C3C41"/>
                    </a:gs>
                  </a:gsLst>
                  <a:lin ang="0" scaled="1"/>
                </a:gradFill>
                <a:latin typeface="Segoe UI"/>
                <a:ea typeface="DengXian" panose="02010600030101010101" pitchFamily="2" charset="-122"/>
                <a:cs typeface="Arial" panose="020B0604020202020204" pitchFamily="34" charset="0"/>
              </a:rPr>
            </a:br>
            <a:r>
              <a:rPr lang="en-US" sz="882" kern="1200">
                <a:gradFill>
                  <a:gsLst>
                    <a:gs pos="0">
                      <a:srgbClr val="3C3C41"/>
                    </a:gs>
                    <a:gs pos="100000">
                      <a:srgbClr val="3C3C41"/>
                    </a:gs>
                  </a:gsLst>
                  <a:lin ang="0" scaled="1"/>
                </a:gradFill>
                <a:latin typeface="Segoe UI"/>
                <a:ea typeface="DengXian" panose="02010600030101010101" pitchFamily="2" charset="-122"/>
                <a:cs typeface="Arial" panose="020B0604020202020204" pitchFamily="34" charset="0"/>
              </a:rPr>
              <a:t>quicker time to value</a:t>
            </a:r>
          </a:p>
          <a:p>
            <a:pPr algn="ctr" defTabSz="685845">
              <a:spcAft>
                <a:spcPts val="441"/>
              </a:spcAft>
              <a:buClrTx/>
              <a:defRPr/>
            </a:pPr>
            <a:r>
              <a:rPr lang="en-US" sz="882" kern="1200">
                <a:gradFill>
                  <a:gsLst>
                    <a:gs pos="0">
                      <a:srgbClr val="3C3C41"/>
                    </a:gs>
                    <a:gs pos="100000">
                      <a:srgbClr val="3C3C41"/>
                    </a:gs>
                  </a:gsLst>
                  <a:lin ang="0" scaled="1"/>
                </a:gradFill>
                <a:latin typeface="Segoe UI"/>
                <a:ea typeface="DengXian" panose="02010600030101010101" pitchFamily="2" charset="-122"/>
                <a:cs typeface="Arial" panose="020B0604020202020204" pitchFamily="34" charset="0"/>
              </a:rPr>
              <a:t>Recognized as an </a:t>
            </a:r>
            <a:br>
              <a:rPr lang="en-US" sz="882" kern="1200">
                <a:gradFill>
                  <a:gsLst>
                    <a:gs pos="0">
                      <a:srgbClr val="3C3C41"/>
                    </a:gs>
                    <a:gs pos="100000">
                      <a:srgbClr val="3C3C41"/>
                    </a:gs>
                  </a:gsLst>
                  <a:lin ang="0" scaled="1"/>
                </a:gradFill>
                <a:latin typeface="Segoe UI"/>
                <a:ea typeface="DengXian" panose="02010600030101010101" pitchFamily="2" charset="-122"/>
                <a:cs typeface="Arial" panose="020B0604020202020204" pitchFamily="34" charset="0"/>
              </a:rPr>
            </a:br>
            <a:r>
              <a:rPr lang="en-US" sz="882" kern="1200">
                <a:gradFill>
                  <a:gsLst>
                    <a:gs pos="0">
                      <a:srgbClr val="3C3C41"/>
                    </a:gs>
                    <a:gs pos="100000">
                      <a:srgbClr val="3C3C41"/>
                    </a:gs>
                  </a:gsLst>
                  <a:lin ang="0" scaled="1"/>
                </a:gradFill>
                <a:latin typeface="Segoe UI"/>
                <a:ea typeface="DengXian" panose="02010600030101010101" pitchFamily="2" charset="-122"/>
                <a:cs typeface="Arial" panose="020B0604020202020204" pitchFamily="34" charset="0"/>
              </a:rPr>
              <a:t>industry leader</a:t>
            </a:r>
          </a:p>
        </p:txBody>
      </p:sp>
      <p:sp>
        <p:nvSpPr>
          <p:cNvPr id="63" name="TextBox 62">
            <a:extLst>
              <a:ext uri="{FF2B5EF4-FFF2-40B4-BE49-F238E27FC236}">
                <a16:creationId xmlns:a16="http://schemas.microsoft.com/office/drawing/2014/main" id="{060D0322-4104-4A28-AFCC-475A2FE8CC31}"/>
              </a:ext>
            </a:extLst>
          </p:cNvPr>
          <p:cNvSpPr txBox="1"/>
          <p:nvPr/>
        </p:nvSpPr>
        <p:spPr>
          <a:xfrm>
            <a:off x="7448447" y="2511813"/>
            <a:ext cx="1590990" cy="635034"/>
          </a:xfrm>
          <a:prstGeom prst="rect">
            <a:avLst/>
          </a:prstGeom>
          <a:noFill/>
        </p:spPr>
        <p:txBody>
          <a:bodyPr wrap="square" lIns="67232" tIns="67232" rIns="67232" bIns="107571" rtlCol="0">
            <a:spAutoFit/>
          </a:bodyPr>
          <a:lstStyle/>
          <a:p>
            <a:pPr algn="ctr" defTabSz="685845">
              <a:spcAft>
                <a:spcPts val="441"/>
              </a:spcAft>
              <a:buClrTx/>
              <a:defRPr/>
            </a:pPr>
            <a:r>
              <a:rPr lang="en-US" sz="882" kern="1200">
                <a:gradFill>
                  <a:gsLst>
                    <a:gs pos="0">
                      <a:srgbClr val="3C3C41"/>
                    </a:gs>
                    <a:gs pos="100000">
                      <a:srgbClr val="3C3C41"/>
                    </a:gs>
                  </a:gsLst>
                  <a:lin ang="0" scaled="1"/>
                </a:gradFill>
                <a:latin typeface="Segoe UI"/>
                <a:ea typeface="DengXian" panose="02010600030101010101" pitchFamily="2" charset="-122"/>
                <a:cs typeface="Arial" panose="020B0604020202020204" pitchFamily="34" charset="0"/>
              </a:rPr>
              <a:t>Full NAV functionality</a:t>
            </a:r>
          </a:p>
          <a:p>
            <a:pPr algn="ctr" defTabSz="685845">
              <a:spcAft>
                <a:spcPts val="441"/>
              </a:spcAft>
              <a:buClrTx/>
              <a:defRPr/>
            </a:pPr>
            <a:r>
              <a:rPr lang="en-US" sz="882" kern="1200">
                <a:gradFill>
                  <a:gsLst>
                    <a:gs pos="0">
                      <a:srgbClr val="3C3C41"/>
                    </a:gs>
                    <a:gs pos="100000">
                      <a:srgbClr val="3C3C41"/>
                    </a:gs>
                  </a:gsLst>
                  <a:lin ang="0" scaled="1"/>
                </a:gradFill>
                <a:latin typeface="Segoe UI"/>
                <a:ea typeface="DengXian" panose="02010600030101010101" pitchFamily="2" charset="-122"/>
                <a:cs typeface="Arial" panose="020B0604020202020204" pitchFamily="34" charset="0"/>
              </a:rPr>
              <a:t>Continued </a:t>
            </a:r>
            <a:br>
              <a:rPr lang="en-US" sz="882" kern="1200">
                <a:gradFill>
                  <a:gsLst>
                    <a:gs pos="0">
                      <a:srgbClr val="3C3C41"/>
                    </a:gs>
                    <a:gs pos="100000">
                      <a:srgbClr val="3C3C41"/>
                    </a:gs>
                  </a:gsLst>
                  <a:lin ang="0" scaled="1"/>
                </a:gradFill>
                <a:latin typeface="Segoe UI"/>
                <a:ea typeface="DengXian" panose="02010600030101010101" pitchFamily="2" charset="-122"/>
                <a:cs typeface="Arial" panose="020B0604020202020204" pitchFamily="34" charset="0"/>
              </a:rPr>
            </a:br>
            <a:r>
              <a:rPr lang="en-US" sz="882" kern="1200">
                <a:gradFill>
                  <a:gsLst>
                    <a:gs pos="0">
                      <a:srgbClr val="3C3C41"/>
                    </a:gs>
                    <a:gs pos="100000">
                      <a:srgbClr val="3C3C41"/>
                    </a:gs>
                  </a:gsLst>
                  <a:lin ang="0" scaled="1"/>
                </a:gradFill>
                <a:latin typeface="Segoe UI"/>
                <a:ea typeface="DengXian" panose="02010600030101010101" pitchFamily="2" charset="-122"/>
                <a:cs typeface="Arial" panose="020B0604020202020204" pitchFamily="34" charset="0"/>
              </a:rPr>
              <a:t>feature investments </a:t>
            </a:r>
          </a:p>
        </p:txBody>
      </p:sp>
      <p:sp>
        <p:nvSpPr>
          <p:cNvPr id="84" name="TextBox 83">
            <a:extLst>
              <a:ext uri="{FF2B5EF4-FFF2-40B4-BE49-F238E27FC236}">
                <a16:creationId xmlns:a16="http://schemas.microsoft.com/office/drawing/2014/main" id="{A2B7762F-B208-4DC6-AF36-04D6A83AC95C}"/>
              </a:ext>
            </a:extLst>
          </p:cNvPr>
          <p:cNvSpPr txBox="1"/>
          <p:nvPr/>
        </p:nvSpPr>
        <p:spPr>
          <a:xfrm>
            <a:off x="203837" y="2511813"/>
            <a:ext cx="1590990" cy="719479"/>
          </a:xfrm>
          <a:prstGeom prst="rect">
            <a:avLst/>
          </a:prstGeom>
          <a:noFill/>
        </p:spPr>
        <p:txBody>
          <a:bodyPr wrap="square" lIns="67232" tIns="67232" rIns="67232" bIns="107571" rtlCol="0">
            <a:spAutoFit/>
          </a:bodyPr>
          <a:lstStyle/>
          <a:p>
            <a:pPr algn="ctr" defTabSz="672358">
              <a:buClrTx/>
              <a:defRPr/>
            </a:pPr>
            <a:r>
              <a:rPr lang="en-US" sz="882" kern="1200">
                <a:gradFill>
                  <a:gsLst>
                    <a:gs pos="0">
                      <a:srgbClr val="3C3C41"/>
                    </a:gs>
                    <a:gs pos="100000">
                      <a:srgbClr val="3C3C41"/>
                    </a:gs>
                  </a:gsLst>
                  <a:lin ang="0" scaled="1"/>
                </a:gradFill>
                <a:latin typeface="Segoe UI" panose="020B0502040204020203" pitchFamily="34" charset="0"/>
                <a:ea typeface="Times New Roman" panose="02020603050405020304" pitchFamily="18" charset="0"/>
                <a:cs typeface="Segoe UI" panose="020B0502040204020203" pitchFamily="34" charset="0"/>
              </a:rPr>
              <a:t>Transformed experiences across, mobile, social, </a:t>
            </a:r>
            <a:br>
              <a:rPr lang="en-US" sz="882" kern="1200">
                <a:gradFill>
                  <a:gsLst>
                    <a:gs pos="0">
                      <a:srgbClr val="3C3C41"/>
                    </a:gs>
                    <a:gs pos="100000">
                      <a:srgbClr val="3C3C41"/>
                    </a:gs>
                  </a:gsLst>
                  <a:lin ang="0" scaled="1"/>
                </a:gradFill>
                <a:latin typeface="Segoe UI" panose="020B0502040204020203" pitchFamily="34" charset="0"/>
                <a:ea typeface="Times New Roman" panose="02020603050405020304" pitchFamily="18" charset="0"/>
                <a:cs typeface="Segoe UI" panose="020B0502040204020203" pitchFamily="34" charset="0"/>
              </a:rPr>
            </a:br>
            <a:r>
              <a:rPr lang="en-US" sz="882" kern="1200">
                <a:gradFill>
                  <a:gsLst>
                    <a:gs pos="0">
                      <a:srgbClr val="3C3C41"/>
                    </a:gs>
                    <a:gs pos="100000">
                      <a:srgbClr val="3C3C41"/>
                    </a:gs>
                  </a:gsLst>
                  <a:lin ang="0" scaled="1"/>
                </a:gradFill>
                <a:latin typeface="Segoe UI" panose="020B0502040204020203" pitchFamily="34" charset="0"/>
                <a:ea typeface="Times New Roman" panose="02020603050405020304" pitchFamily="18" charset="0"/>
                <a:cs typeface="Segoe UI" panose="020B0502040204020203" pitchFamily="34" charset="0"/>
              </a:rPr>
              <a:t>mixed reality, and </a:t>
            </a:r>
            <a:br>
              <a:rPr lang="en-US" sz="882" kern="1200">
                <a:gradFill>
                  <a:gsLst>
                    <a:gs pos="0">
                      <a:srgbClr val="3C3C41"/>
                    </a:gs>
                    <a:gs pos="100000">
                      <a:srgbClr val="3C3C41"/>
                    </a:gs>
                  </a:gsLst>
                  <a:lin ang="0" scaled="1"/>
                </a:gradFill>
                <a:latin typeface="Segoe UI" panose="020B0502040204020203" pitchFamily="34" charset="0"/>
                <a:ea typeface="Times New Roman" panose="02020603050405020304" pitchFamily="18" charset="0"/>
                <a:cs typeface="Segoe UI" panose="020B0502040204020203" pitchFamily="34" charset="0"/>
              </a:rPr>
            </a:br>
            <a:r>
              <a:rPr lang="en-US" sz="882" kern="1200">
                <a:gradFill>
                  <a:gsLst>
                    <a:gs pos="0">
                      <a:srgbClr val="3C3C41"/>
                    </a:gs>
                    <a:gs pos="100000">
                      <a:srgbClr val="3C3C41"/>
                    </a:gs>
                  </a:gsLst>
                  <a:lin ang="0" scaled="1"/>
                </a:gradFill>
                <a:latin typeface="Segoe UI" panose="020B0502040204020203" pitchFamily="34" charset="0"/>
                <a:ea typeface="Times New Roman" panose="02020603050405020304" pitchFamily="18" charset="0"/>
                <a:cs typeface="Segoe UI" panose="020B0502040204020203" pitchFamily="34" charset="0"/>
              </a:rPr>
              <a:t>modular applications </a:t>
            </a:r>
            <a:endParaRPr lang="en-US" sz="882" kern="1200">
              <a:gradFill>
                <a:gsLst>
                  <a:gs pos="0">
                    <a:srgbClr val="3C3C41"/>
                  </a:gs>
                  <a:gs pos="100000">
                    <a:srgbClr val="3C3C41"/>
                  </a:gs>
                </a:gsLst>
                <a:lin ang="0" scaled="1"/>
              </a:gradFill>
              <a:latin typeface="Segoe UI" panose="020B0502040204020203" pitchFamily="34" charset="0"/>
              <a:ea typeface="+mn-ea"/>
              <a:cs typeface="Segoe UI" panose="020B0502040204020203" pitchFamily="34" charset="0"/>
            </a:endParaRPr>
          </a:p>
        </p:txBody>
      </p:sp>
      <p:sp>
        <p:nvSpPr>
          <p:cNvPr id="12" name="Title 11">
            <a:extLst>
              <a:ext uri="{FF2B5EF4-FFF2-40B4-BE49-F238E27FC236}">
                <a16:creationId xmlns:a16="http://schemas.microsoft.com/office/drawing/2014/main" id="{E1F9B626-A890-4CF3-A41C-3D434DBA7C56}"/>
              </a:ext>
            </a:extLst>
          </p:cNvPr>
          <p:cNvSpPr>
            <a:spLocks noGrp="1"/>
          </p:cNvSpPr>
          <p:nvPr>
            <p:ph type="title"/>
          </p:nvPr>
        </p:nvSpPr>
        <p:spPr/>
        <p:txBody>
          <a:bodyPr/>
          <a:lstStyle/>
          <a:p>
            <a:r>
              <a:rPr lang="en-US"/>
              <a:t>Microsoft Dynamics 365 Business Central</a:t>
            </a:r>
          </a:p>
        </p:txBody>
      </p:sp>
      <p:sp>
        <p:nvSpPr>
          <p:cNvPr id="116" name="Text Placeholder 6">
            <a:extLst>
              <a:ext uri="{FF2B5EF4-FFF2-40B4-BE49-F238E27FC236}">
                <a16:creationId xmlns:a16="http://schemas.microsoft.com/office/drawing/2014/main" id="{29ADA0A7-A5E1-4FDD-95A9-A003693440BA}"/>
              </a:ext>
            </a:extLst>
          </p:cNvPr>
          <p:cNvSpPr txBox="1">
            <a:spLocks/>
          </p:cNvSpPr>
          <p:nvPr/>
        </p:nvSpPr>
        <p:spPr>
          <a:xfrm>
            <a:off x="341996" y="742717"/>
            <a:ext cx="8740142" cy="294154"/>
          </a:xfrm>
          <a:prstGeom prst="rect">
            <a:avLst/>
          </a:prstGeom>
        </p:spPr>
        <p:txBody>
          <a:bodyPr vert="horz" wrap="square" lIns="0" tIns="67232" rIns="107571" bIns="67232"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2917">
                      <a:schemeClr val="tx1"/>
                    </a:gs>
                    <a:gs pos="100000">
                      <a:schemeClr val="tx1"/>
                    </a:gs>
                  </a:gsLst>
                  <a:lin ang="5400000" scaled="0"/>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2917">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2917">
                      <a:schemeClr val="tx2"/>
                    </a:gs>
                    <a:gs pos="100000">
                      <a:schemeClr val="tx2"/>
                    </a:gs>
                  </a:gsLst>
                  <a:lin ang="5400000" scaled="0"/>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2917">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2917">
                      <a:schemeClr val="tx1"/>
                    </a:gs>
                    <a:gs pos="100000">
                      <a:schemeClr val="tx1"/>
                    </a:gs>
                  </a:gsLst>
                  <a:lin ang="5400000" scaled="0"/>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2917">
                      <a:schemeClr val="tx1"/>
                    </a:gs>
                    <a:gs pos="100000">
                      <a:schemeClr val="tx1"/>
                    </a:gs>
                  </a:gsLst>
                  <a:lin ang="5400000" scaled="0"/>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845"/>
            <a:r>
              <a:rPr lang="en-US" sz="1029" spc="-37">
                <a:gradFill>
                  <a:gsLst>
                    <a:gs pos="2917">
                      <a:srgbClr val="3C3C41"/>
                    </a:gs>
                    <a:gs pos="100000">
                      <a:srgbClr val="3C3C41"/>
                    </a:gs>
                  </a:gsLst>
                  <a:lin ang="5400000" scaled="0"/>
                </a:gradFill>
                <a:latin typeface="Segoe UI Semibold"/>
              </a:rPr>
              <a:t>Intelligent business applications in the cloud</a:t>
            </a:r>
          </a:p>
        </p:txBody>
      </p:sp>
    </p:spTree>
    <p:extLst>
      <p:ext uri="{BB962C8B-B14F-4D97-AF65-F5344CB8AC3E}">
        <p14:creationId xmlns:p14="http://schemas.microsoft.com/office/powerpoint/2010/main" val="62743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decel="100000" fill="hold" nodeType="withEffect">
                                  <p:stCondLst>
                                    <p:cond delay="0"/>
                                  </p:stCondLst>
                                  <p:childTnLst>
                                    <p:animMotion origin="layout" path="M -5.94843E-7 2.62369E-6 L -5.94843E-7 -0.02179 " pathEditMode="relative" rAng="0" ptsTypes="AA">
                                      <p:cBhvr>
                                        <p:cTn id="6" dur="500" fill="hold"/>
                                        <p:tgtEl>
                                          <p:spTgt spid="60"/>
                                        </p:tgtEl>
                                        <p:attrNameLst>
                                          <p:attrName>ppt_x</p:attrName>
                                          <p:attrName>ppt_y</p:attrName>
                                        </p:attrNameLst>
                                      </p:cBhvr>
                                      <p:rCtr x="0" y="-1089"/>
                                    </p:animMotion>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600"/>
                                        <p:tgtEl>
                                          <p:spTgt spid="3"/>
                                        </p:tgtEl>
                                      </p:cBhvr>
                                    </p:animEffect>
                                  </p:childTnLst>
                                </p:cTn>
                              </p:par>
                              <p:par>
                                <p:cTn id="15" presetID="42" presetClass="path" presetSubtype="0" decel="100000" fill="hold" nodeType="withEffect">
                                  <p:stCondLst>
                                    <p:cond delay="0"/>
                                  </p:stCondLst>
                                  <p:childTnLst>
                                    <p:animMotion origin="layout" path="M -4.76896E-6 4.35769E-6 L 0.08604 0.09941 " pathEditMode="relative" rAng="0" ptsTypes="AA">
                                      <p:cBhvr>
                                        <p:cTn id="16" dur="750" spd="-100000" fill="hold"/>
                                        <p:tgtEl>
                                          <p:spTgt spid="3"/>
                                        </p:tgtEl>
                                        <p:attrNameLst>
                                          <p:attrName>ppt_x</p:attrName>
                                          <p:attrName>ppt_y</p:attrName>
                                        </p:attrNameLst>
                                      </p:cBhvr>
                                      <p:rCtr x="4302" y="4970"/>
                                    </p:animMotion>
                                  </p:childTnLst>
                                </p:cTn>
                              </p:par>
                              <p:par>
                                <p:cTn id="17" presetID="10" presetClass="entr" presetSubtype="0" fill="hold" nodeType="withEffect">
                                  <p:stCondLst>
                                    <p:cond delay="35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600"/>
                                        <p:tgtEl>
                                          <p:spTgt spid="4"/>
                                        </p:tgtEl>
                                      </p:cBhvr>
                                    </p:animEffect>
                                  </p:childTnLst>
                                </p:cTn>
                              </p:par>
                              <p:par>
                                <p:cTn id="20" presetID="42" presetClass="path" presetSubtype="0" decel="100000" fill="hold" nodeType="withEffect">
                                  <p:stCondLst>
                                    <p:cond delay="200"/>
                                  </p:stCondLst>
                                  <p:childTnLst>
                                    <p:animMotion origin="layout" path="M 2.94613E-6 2.80527E-6 L 0.00038 0.16999 " pathEditMode="relative" rAng="0" ptsTypes="AA">
                                      <p:cBhvr>
                                        <p:cTn id="21" dur="750" spd="-100000" fill="hold"/>
                                        <p:tgtEl>
                                          <p:spTgt spid="4"/>
                                        </p:tgtEl>
                                        <p:attrNameLst>
                                          <p:attrName>ppt_x</p:attrName>
                                          <p:attrName>ppt_y</p:attrName>
                                        </p:attrNameLst>
                                      </p:cBhvr>
                                      <p:rCtr x="13" y="8488"/>
                                    </p:animMotion>
                                  </p:childTnLst>
                                </p:cTn>
                              </p:par>
                              <p:par>
                                <p:cTn id="22" presetID="10" presetClass="entr" presetSubtype="0" fill="hold" nodeType="withEffect">
                                  <p:stCondLst>
                                    <p:cond delay="65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600"/>
                                        <p:tgtEl>
                                          <p:spTgt spid="5"/>
                                        </p:tgtEl>
                                      </p:cBhvr>
                                    </p:animEffect>
                                  </p:childTnLst>
                                </p:cTn>
                              </p:par>
                              <p:par>
                                <p:cTn id="25" presetID="42" presetClass="path" presetSubtype="0" decel="100000" fill="hold" nodeType="withEffect">
                                  <p:stCondLst>
                                    <p:cond delay="400"/>
                                  </p:stCondLst>
                                  <p:childTnLst>
                                    <p:animMotion origin="layout" path="M -1.03906E-6 -2.08352E-6 L -0.08016 0.10214 " pathEditMode="relative" rAng="0" ptsTypes="AA">
                                      <p:cBhvr>
                                        <p:cTn id="26" dur="750" spd="-100000" fill="hold"/>
                                        <p:tgtEl>
                                          <p:spTgt spid="5"/>
                                        </p:tgtEl>
                                        <p:attrNameLst>
                                          <p:attrName>ppt_x</p:attrName>
                                          <p:attrName>ppt_y</p:attrName>
                                        </p:attrNameLst>
                                      </p:cBhvr>
                                      <p:rCtr x="-4008" y="5107"/>
                                    </p:animMotion>
                                  </p:childTnLst>
                                </p:cTn>
                              </p:par>
                              <p:par>
                                <p:cTn id="27" presetID="10" presetClass="entr" presetSubtype="0" fill="hold" nodeType="withEffect">
                                  <p:stCondLst>
                                    <p:cond delay="75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600"/>
                                        <p:tgtEl>
                                          <p:spTgt spid="6"/>
                                        </p:tgtEl>
                                      </p:cBhvr>
                                    </p:animEffect>
                                  </p:childTnLst>
                                </p:cTn>
                              </p:par>
                              <p:par>
                                <p:cTn id="30" presetID="42" presetClass="path" presetSubtype="0" decel="100000" fill="hold" nodeType="withEffect">
                                  <p:stCondLst>
                                    <p:cond delay="600"/>
                                  </p:stCondLst>
                                  <p:childTnLst>
                                    <p:animMotion origin="layout" path="M 6.33138E-7 -1.87472E-6 L -0.08744 -0.09124 " pathEditMode="relative" rAng="0" ptsTypes="AA">
                                      <p:cBhvr>
                                        <p:cTn id="31" dur="750" spd="-100000" fill="hold"/>
                                        <p:tgtEl>
                                          <p:spTgt spid="6"/>
                                        </p:tgtEl>
                                        <p:attrNameLst>
                                          <p:attrName>ppt_x</p:attrName>
                                          <p:attrName>ppt_y</p:attrName>
                                        </p:attrNameLst>
                                      </p:cBhvr>
                                      <p:rCtr x="-4378" y="-4562"/>
                                    </p:animMotion>
                                  </p:childTnLst>
                                </p:cTn>
                              </p:par>
                              <p:par>
                                <p:cTn id="32" presetID="10" presetClass="entr" presetSubtype="0" fill="hold" nodeType="withEffect">
                                  <p:stCondLst>
                                    <p:cond delay="95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600"/>
                                        <p:tgtEl>
                                          <p:spTgt spid="7"/>
                                        </p:tgtEl>
                                      </p:cBhvr>
                                    </p:animEffect>
                                  </p:childTnLst>
                                </p:cTn>
                              </p:par>
                              <p:par>
                                <p:cTn id="35" presetID="42" presetClass="path" presetSubtype="0" decel="100000" fill="hold" nodeType="withEffect">
                                  <p:stCondLst>
                                    <p:cond delay="800"/>
                                  </p:stCondLst>
                                  <p:childTnLst>
                                    <p:animMotion origin="layout" path="M 2.94613E-6 -2.25601E-6 L 0.00038 -0.16296 " pathEditMode="relative" rAng="0" ptsTypes="AA">
                                      <p:cBhvr>
                                        <p:cTn id="36" dur="750" spd="-100000" fill="hold"/>
                                        <p:tgtEl>
                                          <p:spTgt spid="7"/>
                                        </p:tgtEl>
                                        <p:attrNameLst>
                                          <p:attrName>ppt_x</p:attrName>
                                          <p:attrName>ppt_y</p:attrName>
                                        </p:attrNameLst>
                                      </p:cBhvr>
                                      <p:rCtr x="13" y="-8148"/>
                                    </p:animMotion>
                                  </p:childTnLst>
                                </p:cTn>
                              </p:par>
                              <p:par>
                                <p:cTn id="37" presetID="10" presetClass="entr" presetSubtype="0" fill="hold" nodeType="withEffect">
                                  <p:stCondLst>
                                    <p:cond delay="115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600"/>
                                        <p:tgtEl>
                                          <p:spTgt spid="9"/>
                                        </p:tgtEl>
                                      </p:cBhvr>
                                    </p:animEffect>
                                  </p:childTnLst>
                                </p:cTn>
                              </p:par>
                              <p:par>
                                <p:cTn id="40" presetID="42" presetClass="path" presetSubtype="0" decel="100000" fill="hold" nodeType="withEffect">
                                  <p:stCondLst>
                                    <p:cond delay="1000"/>
                                  </p:stCondLst>
                                  <p:childTnLst>
                                    <p:animMotion origin="layout" path="M -1.90707E-6 -2.4966E-7 L 0.07978 -0.0951 " pathEditMode="relative" rAng="0" ptsTypes="AA">
                                      <p:cBhvr>
                                        <p:cTn id="41" dur="750" spd="-100000" fill="hold"/>
                                        <p:tgtEl>
                                          <p:spTgt spid="9"/>
                                        </p:tgtEl>
                                        <p:attrNameLst>
                                          <p:attrName>ppt_x</p:attrName>
                                          <p:attrName>ppt_y</p:attrName>
                                        </p:attrNameLst>
                                      </p:cBhvr>
                                      <p:rCtr x="3983" y="-4766"/>
                                    </p:animMotion>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down)">
                                      <p:cBhvr>
                                        <p:cTn id="46" dur="500"/>
                                        <p:tgtEl>
                                          <p:spTgt spid="69"/>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up)">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37" fill="hold" nodeType="click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barn(outVertical)">
                                      <p:cBhvr>
                                        <p:cTn id="54" dur="750"/>
                                        <p:tgtEl>
                                          <p:spTgt spid="46"/>
                                        </p:tgtEl>
                                      </p:cBhvr>
                                    </p:animEffect>
                                  </p:childTnLst>
                                </p:cTn>
                              </p:par>
                              <p:par>
                                <p:cTn id="55" presetID="10" presetClass="entr" presetSubtype="0" fill="hold" grpId="0" nodeType="withEffect">
                                  <p:stCondLst>
                                    <p:cond delay="15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par>
                                <p:cTn id="58" presetID="42" presetClass="path" presetSubtype="0" decel="100000" fill="hold" grpId="1" nodeType="withEffect">
                                  <p:stCondLst>
                                    <p:cond delay="150"/>
                                  </p:stCondLst>
                                  <p:childTnLst>
                                    <p:animMotion origin="layout" path="M -3.85244E-6 4.09442E-6 L 0.03677 4.09442E-6 " pathEditMode="relative" rAng="0" ptsTypes="AA">
                                      <p:cBhvr>
                                        <p:cTn id="59" dur="500" spd="-100000" fill="hold"/>
                                        <p:tgtEl>
                                          <p:spTgt spid="66"/>
                                        </p:tgtEl>
                                        <p:attrNameLst>
                                          <p:attrName>ppt_x</p:attrName>
                                          <p:attrName>ppt_y</p:attrName>
                                        </p:attrNameLst>
                                      </p:cBhvr>
                                      <p:rCtr x="1838" y="0"/>
                                    </p:animMotion>
                                  </p:childTnLst>
                                </p:cTn>
                              </p:par>
                              <p:par>
                                <p:cTn id="60" presetID="10" presetClass="entr" presetSubtype="0" fill="hold" grpId="0" nodeType="withEffect">
                                  <p:stCondLst>
                                    <p:cond delay="15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42" presetClass="path" presetSubtype="0" decel="100000" fill="hold" grpId="1" nodeType="withEffect">
                                  <p:stCondLst>
                                    <p:cond delay="150"/>
                                  </p:stCondLst>
                                  <p:childTnLst>
                                    <p:animMotion origin="layout" path="M -4.47536E-6 -5.5833E-7 L 0.03677 -5.5833E-7 " pathEditMode="relative" rAng="0" ptsTypes="AA">
                                      <p:cBhvr>
                                        <p:cTn id="64" dur="500" spd="-100000" fill="hold"/>
                                        <p:tgtEl>
                                          <p:spTgt spid="2"/>
                                        </p:tgtEl>
                                        <p:attrNameLst>
                                          <p:attrName>ppt_x</p:attrName>
                                          <p:attrName>ppt_y</p:attrName>
                                        </p:attrNameLst>
                                      </p:cBhvr>
                                      <p:rCtr x="1838" y="0"/>
                                    </p:animMotion>
                                  </p:childTnLst>
                                </p:cTn>
                              </p:par>
                              <p:par>
                                <p:cTn id="65" presetID="10" presetClass="entr" presetSubtype="0" fill="hold" grpId="0" nodeType="withEffect">
                                  <p:stCondLst>
                                    <p:cond delay="30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par>
                                <p:cTn id="68" presetID="42" presetClass="path" presetSubtype="0" decel="100000" fill="hold" grpId="1" nodeType="withEffect">
                                  <p:stCondLst>
                                    <p:cond delay="300"/>
                                  </p:stCondLst>
                                  <p:childTnLst>
                                    <p:animMotion origin="layout" path="M 1.542E-6 4.09442E-6 L 0.03676 4.09442E-6 " pathEditMode="relative" rAng="0" ptsTypes="AA">
                                      <p:cBhvr>
                                        <p:cTn id="69" dur="500" spd="-100000" fill="hold"/>
                                        <p:tgtEl>
                                          <p:spTgt spid="65"/>
                                        </p:tgtEl>
                                        <p:attrNameLst>
                                          <p:attrName>ppt_x</p:attrName>
                                          <p:attrName>ppt_y</p:attrName>
                                        </p:attrNameLst>
                                      </p:cBhvr>
                                      <p:rCtr x="1838" y="0"/>
                                    </p:animMotion>
                                  </p:childTnLst>
                                </p:cTn>
                              </p:par>
                              <p:par>
                                <p:cTn id="70" presetID="10" presetClass="entr" presetSubtype="0" fill="hold" grpId="0" nodeType="withEffect">
                                  <p:stCondLst>
                                    <p:cond delay="300"/>
                                  </p:stCondLst>
                                  <p:childTnLst>
                                    <p:set>
                                      <p:cBhvr>
                                        <p:cTn id="71" dur="1" fill="hold">
                                          <p:stCondLst>
                                            <p:cond delay="0"/>
                                          </p:stCondLst>
                                        </p:cTn>
                                        <p:tgtEl>
                                          <p:spTgt spid="84"/>
                                        </p:tgtEl>
                                        <p:attrNameLst>
                                          <p:attrName>style.visibility</p:attrName>
                                        </p:attrNameLst>
                                      </p:cBhvr>
                                      <p:to>
                                        <p:strVal val="visible"/>
                                      </p:to>
                                    </p:set>
                                    <p:animEffect transition="in" filter="fade">
                                      <p:cBhvr>
                                        <p:cTn id="72" dur="500"/>
                                        <p:tgtEl>
                                          <p:spTgt spid="84"/>
                                        </p:tgtEl>
                                      </p:cBhvr>
                                    </p:animEffect>
                                  </p:childTnLst>
                                </p:cTn>
                              </p:par>
                              <p:par>
                                <p:cTn id="73" presetID="42" presetClass="path" presetSubtype="0" decel="100000" fill="hold" grpId="1" nodeType="withEffect">
                                  <p:stCondLst>
                                    <p:cond delay="300"/>
                                  </p:stCondLst>
                                  <p:childTnLst>
                                    <p:animMotion origin="layout" path="M 2.7036E-6 -3.89015E-6 L 0.03676 -3.89015E-6 " pathEditMode="relative" rAng="0" ptsTypes="AA">
                                      <p:cBhvr>
                                        <p:cTn id="74" dur="500" spd="-100000" fill="hold"/>
                                        <p:tgtEl>
                                          <p:spTgt spid="84"/>
                                        </p:tgtEl>
                                        <p:attrNameLst>
                                          <p:attrName>ppt_x</p:attrName>
                                          <p:attrName>ppt_y</p:attrName>
                                        </p:attrNameLst>
                                      </p:cBhvr>
                                      <p:rCtr x="1838" y="0"/>
                                    </p:animMotion>
                                  </p:childTnLst>
                                </p:cTn>
                              </p:par>
                              <p:par>
                                <p:cTn id="75" presetID="10" presetClass="entr" presetSubtype="0" fill="hold" grpId="0" nodeType="withEffect">
                                  <p:stCondLst>
                                    <p:cond delay="15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childTnLst>
                                </p:cTn>
                              </p:par>
                              <p:par>
                                <p:cTn id="78" presetID="42" presetClass="path" presetSubtype="0" decel="100000" fill="hold" grpId="1" nodeType="withEffect">
                                  <p:stCondLst>
                                    <p:cond delay="150"/>
                                  </p:stCondLst>
                                  <p:childTnLst>
                                    <p:animMotion origin="layout" path="M 3.68394E-6 1.05765E-6 L -0.03677 1.05765E-6 " pathEditMode="relative" rAng="0" ptsTypes="AA">
                                      <p:cBhvr>
                                        <p:cTn id="79" dur="500" spd="-100000" fill="hold"/>
                                        <p:tgtEl>
                                          <p:spTgt spid="67"/>
                                        </p:tgtEl>
                                        <p:attrNameLst>
                                          <p:attrName>ppt_x</p:attrName>
                                          <p:attrName>ppt_y</p:attrName>
                                        </p:attrNameLst>
                                      </p:cBhvr>
                                      <p:rCtr x="-1838" y="0"/>
                                    </p:animMotion>
                                  </p:childTnLst>
                                </p:cTn>
                              </p:par>
                              <p:par>
                                <p:cTn id="80" presetID="10" presetClass="entr" presetSubtype="0" fill="hold" grpId="0" nodeType="withEffect">
                                  <p:stCondLst>
                                    <p:cond delay="150"/>
                                  </p:stCondLst>
                                  <p:childTnLst>
                                    <p:set>
                                      <p:cBhvr>
                                        <p:cTn id="81" dur="1" fill="hold">
                                          <p:stCondLst>
                                            <p:cond delay="0"/>
                                          </p:stCondLst>
                                        </p:cTn>
                                        <p:tgtEl>
                                          <p:spTgt spid="62"/>
                                        </p:tgtEl>
                                        <p:attrNameLst>
                                          <p:attrName>style.visibility</p:attrName>
                                        </p:attrNameLst>
                                      </p:cBhvr>
                                      <p:to>
                                        <p:strVal val="visible"/>
                                      </p:to>
                                    </p:set>
                                    <p:animEffect transition="in" filter="fade">
                                      <p:cBhvr>
                                        <p:cTn id="82" dur="500"/>
                                        <p:tgtEl>
                                          <p:spTgt spid="62"/>
                                        </p:tgtEl>
                                      </p:cBhvr>
                                    </p:animEffect>
                                  </p:childTnLst>
                                </p:cTn>
                              </p:par>
                              <p:par>
                                <p:cTn id="83" presetID="42" presetClass="path" presetSubtype="0" decel="100000" fill="hold" grpId="1" nodeType="withEffect">
                                  <p:stCondLst>
                                    <p:cond delay="150"/>
                                  </p:stCondLst>
                                  <p:childTnLst>
                                    <p:animMotion origin="layout" path="M 1.33265E-6 4.74353E-6 L -0.03676 4.74353E-6 " pathEditMode="relative" rAng="0" ptsTypes="AA">
                                      <p:cBhvr>
                                        <p:cTn id="84" dur="500" spd="-100000" fill="hold"/>
                                        <p:tgtEl>
                                          <p:spTgt spid="62"/>
                                        </p:tgtEl>
                                        <p:attrNameLst>
                                          <p:attrName>ppt_x</p:attrName>
                                          <p:attrName>ppt_y</p:attrName>
                                        </p:attrNameLst>
                                      </p:cBhvr>
                                      <p:rCtr x="-1838" y="0"/>
                                    </p:animMotion>
                                  </p:childTnLst>
                                </p:cTn>
                              </p:par>
                              <p:par>
                                <p:cTn id="85" presetID="10" presetClass="entr" presetSubtype="0" fill="hold" grpId="0" nodeType="withEffect">
                                  <p:stCondLst>
                                    <p:cond delay="300"/>
                                  </p:stCondLst>
                                  <p:childTnLst>
                                    <p:set>
                                      <p:cBhvr>
                                        <p:cTn id="86" dur="1" fill="hold">
                                          <p:stCondLst>
                                            <p:cond delay="0"/>
                                          </p:stCondLst>
                                        </p:cTn>
                                        <p:tgtEl>
                                          <p:spTgt spid="68"/>
                                        </p:tgtEl>
                                        <p:attrNameLst>
                                          <p:attrName>style.visibility</p:attrName>
                                        </p:attrNameLst>
                                      </p:cBhvr>
                                      <p:to>
                                        <p:strVal val="visible"/>
                                      </p:to>
                                    </p:set>
                                    <p:animEffect transition="in" filter="fade">
                                      <p:cBhvr>
                                        <p:cTn id="87" dur="500"/>
                                        <p:tgtEl>
                                          <p:spTgt spid="68"/>
                                        </p:tgtEl>
                                      </p:cBhvr>
                                    </p:animEffect>
                                  </p:childTnLst>
                                </p:cTn>
                              </p:par>
                              <p:par>
                                <p:cTn id="88" presetID="42" presetClass="path" presetSubtype="0" decel="100000" fill="hold" grpId="1" nodeType="withEffect">
                                  <p:stCondLst>
                                    <p:cond delay="300"/>
                                  </p:stCondLst>
                                  <p:childTnLst>
                                    <p:animMotion origin="layout" path="M -2.84401E-6 1.05765E-6 L -0.03676 1.05765E-6 " pathEditMode="relative" rAng="0" ptsTypes="AA">
                                      <p:cBhvr>
                                        <p:cTn id="89" dur="500" spd="-100000" fill="hold"/>
                                        <p:tgtEl>
                                          <p:spTgt spid="68"/>
                                        </p:tgtEl>
                                        <p:attrNameLst>
                                          <p:attrName>ppt_x</p:attrName>
                                          <p:attrName>ppt_y</p:attrName>
                                        </p:attrNameLst>
                                      </p:cBhvr>
                                      <p:rCtr x="-1838" y="0"/>
                                    </p:animMotion>
                                  </p:childTnLst>
                                </p:cTn>
                              </p:par>
                              <p:par>
                                <p:cTn id="90" presetID="10" presetClass="entr" presetSubtype="0" fill="hold" grpId="0" nodeType="withEffect">
                                  <p:stCondLst>
                                    <p:cond delay="300"/>
                                  </p:stCondLst>
                                  <p:childTnLst>
                                    <p:set>
                                      <p:cBhvr>
                                        <p:cTn id="91" dur="1" fill="hold">
                                          <p:stCondLst>
                                            <p:cond delay="0"/>
                                          </p:stCondLst>
                                        </p:cTn>
                                        <p:tgtEl>
                                          <p:spTgt spid="63"/>
                                        </p:tgtEl>
                                        <p:attrNameLst>
                                          <p:attrName>style.visibility</p:attrName>
                                        </p:attrNameLst>
                                      </p:cBhvr>
                                      <p:to>
                                        <p:strVal val="visible"/>
                                      </p:to>
                                    </p:set>
                                    <p:animEffect transition="in" filter="fade">
                                      <p:cBhvr>
                                        <p:cTn id="92" dur="500"/>
                                        <p:tgtEl>
                                          <p:spTgt spid="63"/>
                                        </p:tgtEl>
                                      </p:cBhvr>
                                    </p:animEffect>
                                  </p:childTnLst>
                                </p:cTn>
                              </p:par>
                              <p:par>
                                <p:cTn id="93" presetID="42" presetClass="path" presetSubtype="0" decel="100000" fill="hold" grpId="1" nodeType="withEffect">
                                  <p:stCondLst>
                                    <p:cond delay="300"/>
                                  </p:stCondLst>
                                  <p:childTnLst>
                                    <p:animMotion origin="layout" path="M 4.8047E-6 4.29414E-6 L -0.03677 4.29414E-6 " pathEditMode="relative" rAng="0" ptsTypes="AA">
                                      <p:cBhvr>
                                        <p:cTn id="94" dur="500" spd="-100000" fill="hold"/>
                                        <p:tgtEl>
                                          <p:spTgt spid="63"/>
                                        </p:tgtEl>
                                        <p:attrNameLst>
                                          <p:attrName>ppt_x</p:attrName>
                                          <p:attrName>ppt_y</p:attrName>
                                        </p:attrNameLst>
                                      </p:cBhvr>
                                      <p:rCtr x="-1838" y="0"/>
                                    </p:animMotion>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500"/>
                                        <p:tgtEl>
                                          <p:spTgt spid="10"/>
                                        </p:tgtEl>
                                      </p:cBhvr>
                                    </p:animEffect>
                                  </p:childTnLst>
                                </p:cTn>
                              </p:par>
                              <p:par>
                                <p:cTn id="100" presetID="42" presetClass="path" presetSubtype="0" decel="100000" fill="hold" nodeType="withEffect">
                                  <p:stCondLst>
                                    <p:cond delay="0"/>
                                  </p:stCondLst>
                                  <p:childTnLst>
                                    <p:animMotion origin="layout" path="M 0 3.37267E-6 L 0 0.04357 " pathEditMode="relative" rAng="0" ptsTypes="AA">
                                      <p:cBhvr>
                                        <p:cTn id="101" dur="500" spd="-100000" fill="hold"/>
                                        <p:tgtEl>
                                          <p:spTgt spid="10"/>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13" grpId="0" animBg="1"/>
      <p:bldP spid="65" grpId="0" animBg="1"/>
      <p:bldP spid="65" grpId="1" animBg="1"/>
      <p:bldP spid="66" grpId="0" animBg="1"/>
      <p:bldP spid="66" grpId="1" animBg="1"/>
      <p:bldP spid="67" grpId="0" animBg="1"/>
      <p:bldP spid="67" grpId="1" animBg="1"/>
      <p:bldP spid="68" grpId="0" animBg="1"/>
      <p:bldP spid="68" grpId="1" animBg="1"/>
      <p:bldP spid="8" grpId="0"/>
      <p:bldP spid="2" grpId="0"/>
      <p:bldP spid="2" grpId="1"/>
      <p:bldP spid="62" grpId="0"/>
      <p:bldP spid="62" grpId="1"/>
      <p:bldP spid="63" grpId="0"/>
      <p:bldP spid="63" grpId="1"/>
      <p:bldP spid="84" grpId="0"/>
      <p:bldP spid="8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7" name="Picture 16">
            <a:extLst>
              <a:ext uri="{FF2B5EF4-FFF2-40B4-BE49-F238E27FC236}">
                <a16:creationId xmlns:a16="http://schemas.microsoft.com/office/drawing/2014/main" id="{5669E8FB-1D7A-4D09-B1F8-07D5EF1A904D}"/>
              </a:ext>
            </a:extLst>
          </p:cNvPr>
          <p:cNvPicPr>
            <a:picLocks noChangeAspect="1"/>
          </p:cNvPicPr>
          <p:nvPr/>
        </p:nvPicPr>
        <p:blipFill>
          <a:blip r:embed="rId3"/>
          <a:stretch>
            <a:fillRect/>
          </a:stretch>
        </p:blipFill>
        <p:spPr>
          <a:xfrm flipV="1">
            <a:off x="0" y="0"/>
            <a:ext cx="9144000" cy="5143500"/>
          </a:xfrm>
          <a:prstGeom prst="rect">
            <a:avLst/>
          </a:prstGeom>
        </p:spPr>
      </p:pic>
      <p:sp>
        <p:nvSpPr>
          <p:cNvPr id="4" name="Rectangle 3">
            <a:extLst>
              <a:ext uri="{FF2B5EF4-FFF2-40B4-BE49-F238E27FC236}">
                <a16:creationId xmlns:a16="http://schemas.microsoft.com/office/drawing/2014/main" id="{C642B830-2D55-4271-9245-739801618E31}"/>
              </a:ext>
            </a:extLst>
          </p:cNvPr>
          <p:cNvSpPr/>
          <p:nvPr/>
        </p:nvSpPr>
        <p:spPr>
          <a:xfrm>
            <a:off x="-2306" y="953780"/>
            <a:ext cx="9146306" cy="419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8"/>
          <p:cNvSpPr txBox="1">
            <a:spLocks noGrp="1"/>
          </p:cNvSpPr>
          <p:nvPr>
            <p:ph type="title"/>
          </p:nvPr>
        </p:nvSpPr>
        <p:spPr>
          <a:xfrm>
            <a:off x="201369" y="58195"/>
            <a:ext cx="6286517" cy="97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atin typeface="Montserrat" panose="02000505000000020004" pitchFamily="2" charset="0"/>
              </a:rPr>
              <a:t>Business Process Automation &amp; ERP</a:t>
            </a:r>
            <a:endParaRPr>
              <a:latin typeface="Montserrat" panose="02000505000000020004" pitchFamily="2" charset="0"/>
            </a:endParaRPr>
          </a:p>
        </p:txBody>
      </p:sp>
      <p:sp>
        <p:nvSpPr>
          <p:cNvPr id="8" name="Google Shape;23;p4">
            <a:extLst>
              <a:ext uri="{FF2B5EF4-FFF2-40B4-BE49-F238E27FC236}">
                <a16:creationId xmlns:a16="http://schemas.microsoft.com/office/drawing/2014/main" id="{916F7D2B-A179-4861-AE2C-42BD9594531A}"/>
              </a:ext>
            </a:extLst>
          </p:cNvPr>
          <p:cNvSpPr/>
          <p:nvPr/>
        </p:nvSpPr>
        <p:spPr>
          <a:xfrm rot="5400000">
            <a:off x="4531890" y="-3580415"/>
            <a:ext cx="77914" cy="9146306"/>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C42E37B1-A277-46FC-9EFE-166A5E6A415C}"/>
              </a:ext>
            </a:extLst>
          </p:cNvPr>
          <p:cNvSpPr/>
          <p:nvPr/>
        </p:nvSpPr>
        <p:spPr>
          <a:xfrm>
            <a:off x="274350" y="660197"/>
            <a:ext cx="1101832" cy="8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2">
            <a:extLst>
              <a:ext uri="{FF2B5EF4-FFF2-40B4-BE49-F238E27FC236}">
                <a16:creationId xmlns:a16="http://schemas.microsoft.com/office/drawing/2014/main" id="{D3B7BE3A-1CAC-4EC5-A9E0-EC4A07987565}"/>
              </a:ext>
            </a:extLst>
          </p:cNvPr>
          <p:cNvSpPr txBox="1">
            <a:spLocks/>
          </p:cNvSpPr>
          <p:nvPr/>
        </p:nvSpPr>
        <p:spPr>
          <a:xfrm>
            <a:off x="8407494" y="6811916"/>
            <a:ext cx="548700" cy="393600"/>
          </a:xfrm>
          <a:prstGeom prst="rect">
            <a:avLst/>
          </a:prstGeom>
          <a:solidFill>
            <a:srgbClr val="C00000"/>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8C48FCF8-25E9-4F94-BC2B-FA1B572C1FF3}" type="slidenum">
              <a:rPr lang="en-US" sz="2000" smtClean="0">
                <a:solidFill>
                  <a:schemeClr val="bg1"/>
                </a:solidFill>
                <a:latin typeface="Montserrat" panose="02000505000000020004" pitchFamily="2" charset="0"/>
              </a:rPr>
              <a:pPr algn="ctr"/>
              <a:t>11</a:t>
            </a:fld>
            <a:endParaRPr lang="en-US" sz="2000">
              <a:solidFill>
                <a:schemeClr val="bg1"/>
              </a:solidFill>
              <a:latin typeface="Montserrat" panose="02000505000000020004" pitchFamily="2" charset="0"/>
            </a:endParaRPr>
          </a:p>
        </p:txBody>
      </p:sp>
      <p:sp>
        <p:nvSpPr>
          <p:cNvPr id="20" name="Slide Number Placeholder 2">
            <a:extLst>
              <a:ext uri="{FF2B5EF4-FFF2-40B4-BE49-F238E27FC236}">
                <a16:creationId xmlns:a16="http://schemas.microsoft.com/office/drawing/2014/main" id="{8549DB6A-9A1E-4CFB-82DE-289B14A37BD8}"/>
              </a:ext>
            </a:extLst>
          </p:cNvPr>
          <p:cNvSpPr txBox="1">
            <a:spLocks/>
          </p:cNvSpPr>
          <p:nvPr/>
        </p:nvSpPr>
        <p:spPr>
          <a:xfrm>
            <a:off x="8595300" y="4749900"/>
            <a:ext cx="548700" cy="393600"/>
          </a:xfrm>
          <a:prstGeom prst="rect">
            <a:avLst/>
          </a:prstGeom>
          <a:solidFill>
            <a:srgbClr val="C00000"/>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8C48FCF8-25E9-4F94-BC2B-FA1B572C1FF3}" type="slidenum">
              <a:rPr lang="en-US" sz="2000" smtClean="0">
                <a:solidFill>
                  <a:schemeClr val="bg1"/>
                </a:solidFill>
                <a:latin typeface="Montserrat" panose="02000505000000020004" pitchFamily="2" charset="0"/>
              </a:rPr>
              <a:pPr algn="ctr"/>
              <a:t>11</a:t>
            </a:fld>
            <a:endParaRPr lang="en-US" sz="2000">
              <a:solidFill>
                <a:schemeClr val="bg1"/>
              </a:solidFill>
              <a:latin typeface="Montserrat" panose="02000505000000020004" pitchFamily="2" charset="0"/>
            </a:endParaRPr>
          </a:p>
        </p:txBody>
      </p:sp>
      <p:pic>
        <p:nvPicPr>
          <p:cNvPr id="3" name="Picture 2" descr="A screenshot of a cell phone&#10;&#10;Description automatically generated">
            <a:extLst>
              <a:ext uri="{FF2B5EF4-FFF2-40B4-BE49-F238E27FC236}">
                <a16:creationId xmlns:a16="http://schemas.microsoft.com/office/drawing/2014/main" id="{87CA2186-3022-4D3A-9523-9DDDC57D2426}"/>
              </a:ext>
            </a:extLst>
          </p:cNvPr>
          <p:cNvPicPr>
            <a:picLocks noChangeAspect="1"/>
          </p:cNvPicPr>
          <p:nvPr/>
        </p:nvPicPr>
        <p:blipFill>
          <a:blip r:embed="rId4"/>
          <a:stretch>
            <a:fillRect/>
          </a:stretch>
        </p:blipFill>
        <p:spPr>
          <a:xfrm>
            <a:off x="540078" y="1314210"/>
            <a:ext cx="3497498" cy="343569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1961426F-2309-48A5-A0A3-501401012D02}"/>
              </a:ext>
            </a:extLst>
          </p:cNvPr>
          <p:cNvPicPr>
            <a:picLocks noChangeAspect="1"/>
          </p:cNvPicPr>
          <p:nvPr/>
        </p:nvPicPr>
        <p:blipFill>
          <a:blip r:embed="rId5"/>
          <a:stretch>
            <a:fillRect/>
          </a:stretch>
        </p:blipFill>
        <p:spPr>
          <a:xfrm>
            <a:off x="4494468" y="1314210"/>
            <a:ext cx="4411495" cy="3374794"/>
          </a:xfrm>
          <a:prstGeom prst="rect">
            <a:avLst/>
          </a:prstGeom>
        </p:spPr>
      </p:pic>
    </p:spTree>
    <p:extLst>
      <p:ext uri="{BB962C8B-B14F-4D97-AF65-F5344CB8AC3E}">
        <p14:creationId xmlns:p14="http://schemas.microsoft.com/office/powerpoint/2010/main" val="4158492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9" name="Picture 18">
            <a:extLst>
              <a:ext uri="{FF2B5EF4-FFF2-40B4-BE49-F238E27FC236}">
                <a16:creationId xmlns:a16="http://schemas.microsoft.com/office/drawing/2014/main" id="{2FF616F4-BFEF-41ED-9916-0482232E827D}"/>
              </a:ext>
            </a:extLst>
          </p:cNvPr>
          <p:cNvPicPr>
            <a:picLocks noChangeAspect="1"/>
          </p:cNvPicPr>
          <p:nvPr/>
        </p:nvPicPr>
        <p:blipFill>
          <a:blip r:embed="rId3"/>
          <a:stretch>
            <a:fillRect/>
          </a:stretch>
        </p:blipFill>
        <p:spPr>
          <a:xfrm>
            <a:off x="-2306" y="0"/>
            <a:ext cx="9144000" cy="4572000"/>
          </a:xfrm>
          <a:prstGeom prst="rect">
            <a:avLst/>
          </a:prstGeom>
        </p:spPr>
      </p:pic>
      <p:sp>
        <p:nvSpPr>
          <p:cNvPr id="4" name="Rectangle 3">
            <a:extLst>
              <a:ext uri="{FF2B5EF4-FFF2-40B4-BE49-F238E27FC236}">
                <a16:creationId xmlns:a16="http://schemas.microsoft.com/office/drawing/2014/main" id="{C642B830-2D55-4271-9245-739801618E31}"/>
              </a:ext>
            </a:extLst>
          </p:cNvPr>
          <p:cNvSpPr/>
          <p:nvPr/>
        </p:nvSpPr>
        <p:spPr>
          <a:xfrm>
            <a:off x="2306" y="947981"/>
            <a:ext cx="9146306" cy="419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8"/>
          <p:cNvSpPr txBox="1">
            <a:spLocks noGrp="1"/>
          </p:cNvSpPr>
          <p:nvPr>
            <p:ph type="title"/>
          </p:nvPr>
        </p:nvSpPr>
        <p:spPr>
          <a:xfrm>
            <a:off x="201369" y="58195"/>
            <a:ext cx="5238377" cy="97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atin typeface="Montserrat" panose="02000505000000020004" pitchFamily="2" charset="0"/>
              </a:rPr>
              <a:t>Security Solutions</a:t>
            </a:r>
            <a:endParaRPr>
              <a:latin typeface="Montserrat" panose="02000505000000020004" pitchFamily="2" charset="0"/>
            </a:endParaRPr>
          </a:p>
        </p:txBody>
      </p:sp>
      <p:sp>
        <p:nvSpPr>
          <p:cNvPr id="8" name="Google Shape;23;p4">
            <a:extLst>
              <a:ext uri="{FF2B5EF4-FFF2-40B4-BE49-F238E27FC236}">
                <a16:creationId xmlns:a16="http://schemas.microsoft.com/office/drawing/2014/main" id="{916F7D2B-A179-4861-AE2C-42BD9594531A}"/>
              </a:ext>
            </a:extLst>
          </p:cNvPr>
          <p:cNvSpPr/>
          <p:nvPr/>
        </p:nvSpPr>
        <p:spPr>
          <a:xfrm rot="5400000">
            <a:off x="4531890" y="-3580415"/>
            <a:ext cx="77914" cy="9146306"/>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C42E37B1-A277-46FC-9EFE-166A5E6A415C}"/>
              </a:ext>
            </a:extLst>
          </p:cNvPr>
          <p:cNvSpPr/>
          <p:nvPr/>
        </p:nvSpPr>
        <p:spPr>
          <a:xfrm>
            <a:off x="274350" y="660197"/>
            <a:ext cx="1101832" cy="8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2">
            <a:extLst>
              <a:ext uri="{FF2B5EF4-FFF2-40B4-BE49-F238E27FC236}">
                <a16:creationId xmlns:a16="http://schemas.microsoft.com/office/drawing/2014/main" id="{D3B7BE3A-1CAC-4EC5-A9E0-EC4A07987565}"/>
              </a:ext>
            </a:extLst>
          </p:cNvPr>
          <p:cNvSpPr txBox="1">
            <a:spLocks/>
          </p:cNvSpPr>
          <p:nvPr/>
        </p:nvSpPr>
        <p:spPr>
          <a:xfrm>
            <a:off x="8595300" y="4749900"/>
            <a:ext cx="548700" cy="393600"/>
          </a:xfrm>
          <a:prstGeom prst="rect">
            <a:avLst/>
          </a:prstGeom>
          <a:solidFill>
            <a:srgbClr val="C00000"/>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8C48FCF8-25E9-4F94-BC2B-FA1B572C1FF3}" type="slidenum">
              <a:rPr lang="en-US" sz="2000" smtClean="0">
                <a:solidFill>
                  <a:schemeClr val="bg1"/>
                </a:solidFill>
                <a:latin typeface="Montserrat" panose="02000505000000020004" pitchFamily="2" charset="0"/>
              </a:rPr>
              <a:pPr algn="ctr"/>
              <a:t>12</a:t>
            </a:fld>
            <a:endParaRPr lang="en-US" sz="2000">
              <a:solidFill>
                <a:schemeClr val="bg1"/>
              </a:solidFill>
              <a:latin typeface="Montserrat" panose="02000505000000020004" pitchFamily="2" charset="0"/>
            </a:endParaRPr>
          </a:p>
        </p:txBody>
      </p:sp>
      <p:sp>
        <p:nvSpPr>
          <p:cNvPr id="68" name="Google Shape;382;p34">
            <a:extLst>
              <a:ext uri="{FF2B5EF4-FFF2-40B4-BE49-F238E27FC236}">
                <a16:creationId xmlns:a16="http://schemas.microsoft.com/office/drawing/2014/main" id="{762FAF11-AB86-4737-8E65-54A12CAA91D0}"/>
              </a:ext>
            </a:extLst>
          </p:cNvPr>
          <p:cNvSpPr txBox="1">
            <a:spLocks/>
          </p:cNvSpPr>
          <p:nvPr/>
        </p:nvSpPr>
        <p:spPr>
          <a:xfrm>
            <a:off x="274350" y="1065460"/>
            <a:ext cx="8446911"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spcBef>
                <a:spcPts val="600"/>
              </a:spcBef>
            </a:pPr>
            <a:r>
              <a:rPr lang="en-US" sz="1200">
                <a:latin typeface="Montserrat" panose="02000505000000020004" pitchFamily="2" charset="0"/>
              </a:rPr>
              <a:t>To secure today’s distributed networks, organizations must develop defense-in-depth strategies that combine network-enforced security technologies with best practices. </a:t>
            </a:r>
          </a:p>
          <a:p>
            <a:pPr>
              <a:lnSpc>
                <a:spcPct val="150000"/>
              </a:lnSpc>
              <a:spcBef>
                <a:spcPts val="600"/>
              </a:spcBef>
            </a:pPr>
            <a:r>
              <a:rPr lang="en-US" sz="1200">
                <a:latin typeface="Montserrat" panose="02000505000000020004" pitchFamily="2" charset="0"/>
              </a:rPr>
              <a:t>With cyber attacks on the rise, we provide organizations with powerful IT weapons for fighting all kinds of cyberthreats. </a:t>
            </a:r>
          </a:p>
        </p:txBody>
      </p:sp>
      <p:grpSp>
        <p:nvGrpSpPr>
          <p:cNvPr id="27" name="Group 26">
            <a:extLst>
              <a:ext uri="{FF2B5EF4-FFF2-40B4-BE49-F238E27FC236}">
                <a16:creationId xmlns:a16="http://schemas.microsoft.com/office/drawing/2014/main" id="{9FC715A6-4044-4F26-A475-2596C929F5F2}"/>
              </a:ext>
            </a:extLst>
          </p:cNvPr>
          <p:cNvGrpSpPr/>
          <p:nvPr/>
        </p:nvGrpSpPr>
        <p:grpSpPr>
          <a:xfrm>
            <a:off x="411593" y="2666067"/>
            <a:ext cx="263504" cy="2245692"/>
            <a:chOff x="633112" y="1589082"/>
            <a:chExt cx="406969" cy="3468346"/>
          </a:xfrm>
        </p:grpSpPr>
        <p:sp>
          <p:nvSpPr>
            <p:cNvPr id="30" name="Freeform 11">
              <a:extLst>
                <a:ext uri="{FF2B5EF4-FFF2-40B4-BE49-F238E27FC236}">
                  <a16:creationId xmlns:a16="http://schemas.microsoft.com/office/drawing/2014/main" id="{169A5C90-59E6-4376-992B-4E416940BA98}"/>
                </a:ext>
              </a:extLst>
            </p:cNvPr>
            <p:cNvSpPr/>
            <p:nvPr/>
          </p:nvSpPr>
          <p:spPr>
            <a:xfrm rot="5400000">
              <a:off x="633115" y="3626951"/>
              <a:ext cx="401515" cy="401517"/>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12">
              <a:extLst>
                <a:ext uri="{FF2B5EF4-FFF2-40B4-BE49-F238E27FC236}">
                  <a16:creationId xmlns:a16="http://schemas.microsoft.com/office/drawing/2014/main" id="{8FDC20CD-DD9D-4D4F-97EA-5006001FDE6E}"/>
                </a:ext>
              </a:extLst>
            </p:cNvPr>
            <p:cNvSpPr/>
            <p:nvPr/>
          </p:nvSpPr>
          <p:spPr>
            <a:xfrm rot="5400000">
              <a:off x="633113" y="4655912"/>
              <a:ext cx="401515" cy="401518"/>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15">
              <a:extLst>
                <a:ext uri="{FF2B5EF4-FFF2-40B4-BE49-F238E27FC236}">
                  <a16:creationId xmlns:a16="http://schemas.microsoft.com/office/drawing/2014/main" id="{380273B9-0114-4441-91CA-B09021446CD7}"/>
                </a:ext>
              </a:extLst>
            </p:cNvPr>
            <p:cNvSpPr/>
            <p:nvPr/>
          </p:nvSpPr>
          <p:spPr>
            <a:xfrm rot="5400000">
              <a:off x="638565" y="2608082"/>
              <a:ext cx="401515" cy="401517"/>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12">
              <a:extLst>
                <a:ext uri="{FF2B5EF4-FFF2-40B4-BE49-F238E27FC236}">
                  <a16:creationId xmlns:a16="http://schemas.microsoft.com/office/drawing/2014/main" id="{CA27327B-2A3A-4410-805D-BC1937B90912}"/>
                </a:ext>
              </a:extLst>
            </p:cNvPr>
            <p:cNvSpPr/>
            <p:nvPr/>
          </p:nvSpPr>
          <p:spPr>
            <a:xfrm rot="5400000">
              <a:off x="633115" y="1589081"/>
              <a:ext cx="401515" cy="401518"/>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A1BFF7F3-7D33-4FB9-8823-CF5CDAB873C2}"/>
              </a:ext>
            </a:extLst>
          </p:cNvPr>
          <p:cNvSpPr txBox="1"/>
          <p:nvPr/>
        </p:nvSpPr>
        <p:spPr>
          <a:xfrm>
            <a:off x="870156" y="2650155"/>
            <a:ext cx="3559946" cy="307777"/>
          </a:xfrm>
          <a:prstGeom prst="rect">
            <a:avLst/>
          </a:prstGeom>
          <a:noFill/>
        </p:spPr>
        <p:txBody>
          <a:bodyPr wrap="square" rtlCol="0">
            <a:spAutoFit/>
          </a:bodyPr>
          <a:lstStyle/>
          <a:p>
            <a:r>
              <a:rPr lang="en-US" b="1">
                <a:solidFill>
                  <a:schemeClr val="tx1">
                    <a:lumMod val="75000"/>
                    <a:lumOff val="25000"/>
                  </a:schemeClr>
                </a:solidFill>
                <a:latin typeface="Montserrat" panose="02000505000000020004" pitchFamily="2" charset="0"/>
              </a:rPr>
              <a:t>IDENTITY &amp; ACCESS MANAGEMENT</a:t>
            </a:r>
            <a:endParaRPr lang="en-US">
              <a:solidFill>
                <a:schemeClr val="tx1">
                  <a:lumMod val="75000"/>
                  <a:lumOff val="25000"/>
                </a:schemeClr>
              </a:solidFill>
            </a:endParaRPr>
          </a:p>
        </p:txBody>
      </p:sp>
      <p:sp>
        <p:nvSpPr>
          <p:cNvPr id="42" name="TextBox 41">
            <a:extLst>
              <a:ext uri="{FF2B5EF4-FFF2-40B4-BE49-F238E27FC236}">
                <a16:creationId xmlns:a16="http://schemas.microsoft.com/office/drawing/2014/main" id="{46AA1F93-FB1D-4CC4-BE45-B671589CDB35}"/>
              </a:ext>
            </a:extLst>
          </p:cNvPr>
          <p:cNvSpPr txBox="1"/>
          <p:nvPr/>
        </p:nvSpPr>
        <p:spPr>
          <a:xfrm>
            <a:off x="870156" y="3279731"/>
            <a:ext cx="3559946" cy="523220"/>
          </a:xfrm>
          <a:prstGeom prst="rect">
            <a:avLst/>
          </a:prstGeom>
          <a:noFill/>
        </p:spPr>
        <p:txBody>
          <a:bodyPr wrap="square" rtlCol="0">
            <a:spAutoFit/>
          </a:bodyPr>
          <a:lstStyle/>
          <a:p>
            <a:r>
              <a:rPr lang="en-US" b="1">
                <a:solidFill>
                  <a:schemeClr val="tx1">
                    <a:lumMod val="75000"/>
                    <a:lumOff val="25000"/>
                  </a:schemeClr>
                </a:solidFill>
                <a:latin typeface="Montserrat" panose="02000505000000020004" pitchFamily="2" charset="0"/>
              </a:rPr>
              <a:t>ENDPOINT PROTECTION &amp;</a:t>
            </a:r>
          </a:p>
          <a:p>
            <a:r>
              <a:rPr lang="en-US" b="1">
                <a:solidFill>
                  <a:schemeClr val="tx1">
                    <a:lumMod val="75000"/>
                    <a:lumOff val="25000"/>
                  </a:schemeClr>
                </a:solidFill>
                <a:latin typeface="Montserrat" panose="02000505000000020004" pitchFamily="2" charset="0"/>
              </a:rPr>
              <a:t>DATA LOSS PREVENTION</a:t>
            </a:r>
            <a:endParaRPr lang="en-US">
              <a:solidFill>
                <a:schemeClr val="tx1">
                  <a:lumMod val="75000"/>
                  <a:lumOff val="25000"/>
                </a:schemeClr>
              </a:solidFill>
            </a:endParaRPr>
          </a:p>
        </p:txBody>
      </p:sp>
      <p:sp>
        <p:nvSpPr>
          <p:cNvPr id="43" name="TextBox 42">
            <a:extLst>
              <a:ext uri="{FF2B5EF4-FFF2-40B4-BE49-F238E27FC236}">
                <a16:creationId xmlns:a16="http://schemas.microsoft.com/office/drawing/2014/main" id="{B7A78FCA-2BED-46AB-B240-E85A27225BDC}"/>
              </a:ext>
            </a:extLst>
          </p:cNvPr>
          <p:cNvSpPr txBox="1"/>
          <p:nvPr/>
        </p:nvSpPr>
        <p:spPr>
          <a:xfrm>
            <a:off x="870156" y="4012665"/>
            <a:ext cx="3559946" cy="307777"/>
          </a:xfrm>
          <a:prstGeom prst="rect">
            <a:avLst/>
          </a:prstGeom>
          <a:noFill/>
        </p:spPr>
        <p:txBody>
          <a:bodyPr wrap="square" rtlCol="0">
            <a:spAutoFit/>
          </a:bodyPr>
          <a:lstStyle/>
          <a:p>
            <a:r>
              <a:rPr lang="en-US" b="1">
                <a:solidFill>
                  <a:schemeClr val="tx1">
                    <a:lumMod val="75000"/>
                    <a:lumOff val="25000"/>
                  </a:schemeClr>
                </a:solidFill>
                <a:latin typeface="Montserrat" panose="02000505000000020004" pitchFamily="2" charset="0"/>
              </a:rPr>
              <a:t>CLOUD SECURITY</a:t>
            </a:r>
            <a:endParaRPr lang="en-US">
              <a:solidFill>
                <a:schemeClr val="tx1">
                  <a:lumMod val="75000"/>
                  <a:lumOff val="25000"/>
                </a:schemeClr>
              </a:solidFill>
            </a:endParaRPr>
          </a:p>
        </p:txBody>
      </p:sp>
      <p:grpSp>
        <p:nvGrpSpPr>
          <p:cNvPr id="44" name="Group 43">
            <a:extLst>
              <a:ext uri="{FF2B5EF4-FFF2-40B4-BE49-F238E27FC236}">
                <a16:creationId xmlns:a16="http://schemas.microsoft.com/office/drawing/2014/main" id="{522DC060-3FEE-4B15-B26A-DF335DB38B29}"/>
              </a:ext>
            </a:extLst>
          </p:cNvPr>
          <p:cNvGrpSpPr/>
          <p:nvPr/>
        </p:nvGrpSpPr>
        <p:grpSpPr>
          <a:xfrm>
            <a:off x="4572000" y="2609439"/>
            <a:ext cx="263503" cy="1620848"/>
            <a:chOff x="633114" y="2608083"/>
            <a:chExt cx="406967" cy="2503309"/>
          </a:xfrm>
        </p:grpSpPr>
        <p:sp>
          <p:nvSpPr>
            <p:cNvPr id="45" name="Freeform 11">
              <a:extLst>
                <a:ext uri="{FF2B5EF4-FFF2-40B4-BE49-F238E27FC236}">
                  <a16:creationId xmlns:a16="http://schemas.microsoft.com/office/drawing/2014/main" id="{82A92D5F-0D49-44CB-9E23-E9B30264292A}"/>
                </a:ext>
              </a:extLst>
            </p:cNvPr>
            <p:cNvSpPr/>
            <p:nvPr/>
          </p:nvSpPr>
          <p:spPr>
            <a:xfrm rot="5400000">
              <a:off x="633115" y="3626951"/>
              <a:ext cx="401515" cy="401517"/>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reeform 12">
              <a:extLst>
                <a:ext uri="{FF2B5EF4-FFF2-40B4-BE49-F238E27FC236}">
                  <a16:creationId xmlns:a16="http://schemas.microsoft.com/office/drawing/2014/main" id="{9634CBD4-3A29-4C5E-8BFC-9E94BED6BCC7}"/>
                </a:ext>
              </a:extLst>
            </p:cNvPr>
            <p:cNvSpPr/>
            <p:nvPr/>
          </p:nvSpPr>
          <p:spPr>
            <a:xfrm rot="5400000">
              <a:off x="633116" y="4709876"/>
              <a:ext cx="401515" cy="401518"/>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15">
              <a:extLst>
                <a:ext uri="{FF2B5EF4-FFF2-40B4-BE49-F238E27FC236}">
                  <a16:creationId xmlns:a16="http://schemas.microsoft.com/office/drawing/2014/main" id="{CBE72FA9-695A-459C-A571-516C6DFBDEF2}"/>
                </a:ext>
              </a:extLst>
            </p:cNvPr>
            <p:cNvSpPr/>
            <p:nvPr/>
          </p:nvSpPr>
          <p:spPr>
            <a:xfrm rot="5400000">
              <a:off x="638565" y="2608082"/>
              <a:ext cx="401515" cy="401517"/>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8" name="TextBox 47">
            <a:extLst>
              <a:ext uri="{FF2B5EF4-FFF2-40B4-BE49-F238E27FC236}">
                <a16:creationId xmlns:a16="http://schemas.microsoft.com/office/drawing/2014/main" id="{02FDBB19-838B-44B6-B2FF-43DCA14FB5B3}"/>
              </a:ext>
            </a:extLst>
          </p:cNvPr>
          <p:cNvSpPr txBox="1"/>
          <p:nvPr/>
        </p:nvSpPr>
        <p:spPr>
          <a:xfrm>
            <a:off x="5027032" y="2607803"/>
            <a:ext cx="3559946" cy="307777"/>
          </a:xfrm>
          <a:prstGeom prst="rect">
            <a:avLst/>
          </a:prstGeom>
          <a:noFill/>
        </p:spPr>
        <p:txBody>
          <a:bodyPr wrap="square" rtlCol="0">
            <a:spAutoFit/>
          </a:bodyPr>
          <a:lstStyle/>
          <a:p>
            <a:r>
              <a:rPr lang="en-US" b="1">
                <a:solidFill>
                  <a:schemeClr val="tx1">
                    <a:lumMod val="75000"/>
                    <a:lumOff val="25000"/>
                  </a:schemeClr>
                </a:solidFill>
                <a:latin typeface="Montserrat" panose="02000505000000020004" pitchFamily="2" charset="0"/>
              </a:rPr>
              <a:t>UNIFIED THREAT MANAGEMENT</a:t>
            </a:r>
            <a:endParaRPr lang="en-US">
              <a:solidFill>
                <a:schemeClr val="tx1">
                  <a:lumMod val="75000"/>
                  <a:lumOff val="25000"/>
                </a:schemeClr>
              </a:solidFill>
            </a:endParaRPr>
          </a:p>
        </p:txBody>
      </p:sp>
      <p:sp>
        <p:nvSpPr>
          <p:cNvPr id="49" name="TextBox 48">
            <a:extLst>
              <a:ext uri="{FF2B5EF4-FFF2-40B4-BE49-F238E27FC236}">
                <a16:creationId xmlns:a16="http://schemas.microsoft.com/office/drawing/2014/main" id="{52E36E4B-D508-4836-AB49-64B46F87B350}"/>
              </a:ext>
            </a:extLst>
          </p:cNvPr>
          <p:cNvSpPr txBox="1"/>
          <p:nvPr/>
        </p:nvSpPr>
        <p:spPr>
          <a:xfrm>
            <a:off x="5027032" y="3237379"/>
            <a:ext cx="3559946" cy="523220"/>
          </a:xfrm>
          <a:prstGeom prst="rect">
            <a:avLst/>
          </a:prstGeom>
          <a:noFill/>
        </p:spPr>
        <p:txBody>
          <a:bodyPr wrap="square" rtlCol="0">
            <a:spAutoFit/>
          </a:bodyPr>
          <a:lstStyle/>
          <a:p>
            <a:r>
              <a:rPr lang="en-US" b="1">
                <a:solidFill>
                  <a:schemeClr val="tx1">
                    <a:lumMod val="75000"/>
                    <a:lumOff val="25000"/>
                  </a:schemeClr>
                </a:solidFill>
                <a:latin typeface="Montserrat" panose="02000505000000020004" pitchFamily="2" charset="0"/>
              </a:rPr>
              <a:t>ENCRYPTION – DATABASES, APPLICATION &amp; FILES</a:t>
            </a:r>
            <a:endParaRPr lang="en-US">
              <a:solidFill>
                <a:schemeClr val="tx1">
                  <a:lumMod val="75000"/>
                  <a:lumOff val="25000"/>
                </a:schemeClr>
              </a:solidFill>
            </a:endParaRPr>
          </a:p>
        </p:txBody>
      </p:sp>
      <p:sp>
        <p:nvSpPr>
          <p:cNvPr id="50" name="TextBox 49">
            <a:extLst>
              <a:ext uri="{FF2B5EF4-FFF2-40B4-BE49-F238E27FC236}">
                <a16:creationId xmlns:a16="http://schemas.microsoft.com/office/drawing/2014/main" id="{42F0C9C4-BFB8-425B-BD8F-3F1833662379}"/>
              </a:ext>
            </a:extLst>
          </p:cNvPr>
          <p:cNvSpPr txBox="1"/>
          <p:nvPr/>
        </p:nvSpPr>
        <p:spPr>
          <a:xfrm>
            <a:off x="5027032" y="3970313"/>
            <a:ext cx="3559946" cy="523220"/>
          </a:xfrm>
          <a:prstGeom prst="rect">
            <a:avLst/>
          </a:prstGeom>
          <a:noFill/>
        </p:spPr>
        <p:txBody>
          <a:bodyPr wrap="square" rtlCol="0">
            <a:spAutoFit/>
          </a:bodyPr>
          <a:lstStyle/>
          <a:p>
            <a:r>
              <a:rPr lang="en-US" b="1">
                <a:solidFill>
                  <a:schemeClr val="tx1">
                    <a:lumMod val="75000"/>
                    <a:lumOff val="25000"/>
                  </a:schemeClr>
                </a:solidFill>
                <a:latin typeface="Montserrat" panose="02000505000000020004" pitchFamily="2" charset="0"/>
              </a:rPr>
              <a:t>VULNERABILITY &amp; PENETRATION TESTING</a:t>
            </a:r>
            <a:endParaRPr lang="en-US">
              <a:solidFill>
                <a:schemeClr val="tx1">
                  <a:lumMod val="75000"/>
                  <a:lumOff val="25000"/>
                </a:schemeClr>
              </a:solidFill>
            </a:endParaRPr>
          </a:p>
        </p:txBody>
      </p:sp>
      <p:sp>
        <p:nvSpPr>
          <p:cNvPr id="24" name="TextBox 23">
            <a:extLst>
              <a:ext uri="{FF2B5EF4-FFF2-40B4-BE49-F238E27FC236}">
                <a16:creationId xmlns:a16="http://schemas.microsoft.com/office/drawing/2014/main" id="{33F69ADA-DE33-44DF-B1FA-6EBA40CFBB2A}"/>
              </a:ext>
            </a:extLst>
          </p:cNvPr>
          <p:cNvSpPr txBox="1"/>
          <p:nvPr/>
        </p:nvSpPr>
        <p:spPr>
          <a:xfrm>
            <a:off x="870156" y="4638923"/>
            <a:ext cx="3559946" cy="307777"/>
          </a:xfrm>
          <a:prstGeom prst="rect">
            <a:avLst/>
          </a:prstGeom>
          <a:noFill/>
        </p:spPr>
        <p:txBody>
          <a:bodyPr wrap="square" rtlCol="0">
            <a:spAutoFit/>
          </a:bodyPr>
          <a:lstStyle/>
          <a:p>
            <a:r>
              <a:rPr lang="en-US" b="1">
                <a:solidFill>
                  <a:schemeClr val="tx1">
                    <a:lumMod val="75000"/>
                    <a:lumOff val="25000"/>
                  </a:schemeClr>
                </a:solidFill>
                <a:latin typeface="Montserrat" panose="02000505000000020004" pitchFamily="2" charset="0"/>
              </a:rPr>
              <a:t>PERIMETER SECURITY</a:t>
            </a:r>
            <a:endParaRPr lang="en-US">
              <a:solidFill>
                <a:schemeClr val="tx1">
                  <a:lumMod val="75000"/>
                  <a:lumOff val="25000"/>
                </a:schemeClr>
              </a:solidFill>
            </a:endParaRPr>
          </a:p>
        </p:txBody>
      </p:sp>
    </p:spTree>
    <p:extLst>
      <p:ext uri="{BB962C8B-B14F-4D97-AF65-F5344CB8AC3E}">
        <p14:creationId xmlns:p14="http://schemas.microsoft.com/office/powerpoint/2010/main" val="2729816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3" name="Picture 12">
            <a:extLst>
              <a:ext uri="{FF2B5EF4-FFF2-40B4-BE49-F238E27FC236}">
                <a16:creationId xmlns:a16="http://schemas.microsoft.com/office/drawing/2014/main" id="{1F6F651D-1604-4F28-9F39-56C72B281C92}"/>
              </a:ext>
            </a:extLst>
          </p:cNvPr>
          <p:cNvPicPr>
            <a:picLocks noChangeAspect="1"/>
          </p:cNvPicPr>
          <p:nvPr/>
        </p:nvPicPr>
        <p:blipFill>
          <a:blip r:embed="rId3"/>
          <a:stretch>
            <a:fillRect/>
          </a:stretch>
        </p:blipFill>
        <p:spPr>
          <a:xfrm flipV="1">
            <a:off x="0" y="0"/>
            <a:ext cx="9144000" cy="5143500"/>
          </a:xfrm>
          <a:prstGeom prst="rect">
            <a:avLst/>
          </a:prstGeom>
        </p:spPr>
      </p:pic>
      <p:sp>
        <p:nvSpPr>
          <p:cNvPr id="4" name="Rectangle 3">
            <a:extLst>
              <a:ext uri="{FF2B5EF4-FFF2-40B4-BE49-F238E27FC236}">
                <a16:creationId xmlns:a16="http://schemas.microsoft.com/office/drawing/2014/main" id="{C642B830-2D55-4271-9245-739801618E31}"/>
              </a:ext>
            </a:extLst>
          </p:cNvPr>
          <p:cNvSpPr/>
          <p:nvPr/>
        </p:nvSpPr>
        <p:spPr>
          <a:xfrm>
            <a:off x="-2306" y="953781"/>
            <a:ext cx="9146306" cy="419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8"/>
          <p:cNvSpPr txBox="1">
            <a:spLocks noGrp="1"/>
          </p:cNvSpPr>
          <p:nvPr>
            <p:ph type="title"/>
          </p:nvPr>
        </p:nvSpPr>
        <p:spPr>
          <a:xfrm>
            <a:off x="201369" y="58195"/>
            <a:ext cx="5238377" cy="97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atin typeface="Montserrat" panose="02000505000000020004" pitchFamily="2" charset="0"/>
              </a:rPr>
              <a:t>Our Products</a:t>
            </a:r>
            <a:endParaRPr>
              <a:latin typeface="Montserrat" panose="02000505000000020004" pitchFamily="2" charset="0"/>
            </a:endParaRPr>
          </a:p>
        </p:txBody>
      </p:sp>
      <p:sp>
        <p:nvSpPr>
          <p:cNvPr id="8" name="Google Shape;23;p4">
            <a:extLst>
              <a:ext uri="{FF2B5EF4-FFF2-40B4-BE49-F238E27FC236}">
                <a16:creationId xmlns:a16="http://schemas.microsoft.com/office/drawing/2014/main" id="{916F7D2B-A179-4861-AE2C-42BD9594531A}"/>
              </a:ext>
            </a:extLst>
          </p:cNvPr>
          <p:cNvSpPr/>
          <p:nvPr/>
        </p:nvSpPr>
        <p:spPr>
          <a:xfrm rot="5400000">
            <a:off x="4531890" y="-3580415"/>
            <a:ext cx="77914" cy="9146306"/>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C42E37B1-A277-46FC-9EFE-166A5E6A415C}"/>
              </a:ext>
            </a:extLst>
          </p:cNvPr>
          <p:cNvSpPr/>
          <p:nvPr/>
        </p:nvSpPr>
        <p:spPr>
          <a:xfrm>
            <a:off x="274350" y="660197"/>
            <a:ext cx="1101832" cy="8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2">
            <a:extLst>
              <a:ext uri="{FF2B5EF4-FFF2-40B4-BE49-F238E27FC236}">
                <a16:creationId xmlns:a16="http://schemas.microsoft.com/office/drawing/2014/main" id="{D3B7BE3A-1CAC-4EC5-A9E0-EC4A07987565}"/>
              </a:ext>
            </a:extLst>
          </p:cNvPr>
          <p:cNvSpPr txBox="1">
            <a:spLocks/>
          </p:cNvSpPr>
          <p:nvPr/>
        </p:nvSpPr>
        <p:spPr>
          <a:xfrm>
            <a:off x="8595300" y="4749900"/>
            <a:ext cx="548700" cy="393600"/>
          </a:xfrm>
          <a:prstGeom prst="rect">
            <a:avLst/>
          </a:prstGeom>
          <a:solidFill>
            <a:srgbClr val="C00000"/>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8C48FCF8-25E9-4F94-BC2B-FA1B572C1FF3}" type="slidenum">
              <a:rPr lang="en-US" sz="2000" smtClean="0">
                <a:solidFill>
                  <a:schemeClr val="bg1"/>
                </a:solidFill>
                <a:latin typeface="Montserrat" panose="02000505000000020004" pitchFamily="2" charset="0"/>
              </a:rPr>
              <a:pPr algn="ctr"/>
              <a:t>13</a:t>
            </a:fld>
            <a:endParaRPr lang="en-US" sz="2000">
              <a:solidFill>
                <a:schemeClr val="bg1"/>
              </a:solidFill>
              <a:latin typeface="Montserrat" panose="02000505000000020004" pitchFamily="2" charset="0"/>
            </a:endParaRPr>
          </a:p>
        </p:txBody>
      </p:sp>
      <p:sp>
        <p:nvSpPr>
          <p:cNvPr id="78" name="Google Shape;382;p34">
            <a:extLst>
              <a:ext uri="{FF2B5EF4-FFF2-40B4-BE49-F238E27FC236}">
                <a16:creationId xmlns:a16="http://schemas.microsoft.com/office/drawing/2014/main" id="{025C193D-E6F7-4410-A0BA-5468CEC224EC}"/>
              </a:ext>
            </a:extLst>
          </p:cNvPr>
          <p:cNvSpPr txBox="1">
            <a:spLocks/>
          </p:cNvSpPr>
          <p:nvPr/>
        </p:nvSpPr>
        <p:spPr>
          <a:xfrm>
            <a:off x="289536" y="1572423"/>
            <a:ext cx="2804752"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dirty="0">
                <a:latin typeface="Montserrat" panose="02000505000000020004" pitchFamily="2" charset="0"/>
              </a:rPr>
              <a:t>It is an integrated, end-to-end cloud-based HCM solution that is amazingly easy to use, affordable, easy to deploy and ideal for all business type.</a:t>
            </a:r>
          </a:p>
          <a:p>
            <a:pPr>
              <a:spcBef>
                <a:spcPts val="600"/>
              </a:spcBef>
            </a:pPr>
            <a:r>
              <a:rPr lang="en-US" sz="1200" dirty="0">
                <a:solidFill>
                  <a:srgbClr val="C00000"/>
                </a:solidFill>
                <a:latin typeface="Montserrat" panose="02000505000000020004" pitchFamily="2" charset="0"/>
              </a:rPr>
              <a:t>Key Features</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Payroll &amp; Finance</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Absence Management</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Goal &amp; Performance Management</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Training &amp; Development</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Reports &amp; Analytics and many more.</a:t>
            </a:r>
          </a:p>
        </p:txBody>
      </p:sp>
      <p:sp>
        <p:nvSpPr>
          <p:cNvPr id="88" name="Google Shape;382;p34">
            <a:extLst>
              <a:ext uri="{FF2B5EF4-FFF2-40B4-BE49-F238E27FC236}">
                <a16:creationId xmlns:a16="http://schemas.microsoft.com/office/drawing/2014/main" id="{8E2058BE-414F-4246-AF79-C64E027B423A}"/>
              </a:ext>
            </a:extLst>
          </p:cNvPr>
          <p:cNvSpPr txBox="1">
            <a:spLocks/>
          </p:cNvSpPr>
          <p:nvPr/>
        </p:nvSpPr>
        <p:spPr>
          <a:xfrm>
            <a:off x="3024921" y="1569897"/>
            <a:ext cx="3151531"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dirty="0">
                <a:latin typeface="Montserrat" panose="02000505000000020004" pitchFamily="2" charset="0"/>
              </a:rPr>
              <a:t>It is an inventory management and P.O.S system that combines the use of desktop software, barcode scanners, barcode printers, and mobile devices to ensure smooth-running and management of inventory.</a:t>
            </a:r>
          </a:p>
          <a:p>
            <a:pPr>
              <a:spcBef>
                <a:spcPts val="600"/>
              </a:spcBef>
            </a:pPr>
            <a:r>
              <a:rPr lang="en-US" sz="1200" dirty="0">
                <a:solidFill>
                  <a:srgbClr val="C00000"/>
                </a:solidFill>
                <a:latin typeface="Montserrat" panose="02000505000000020004" pitchFamily="2" charset="0"/>
              </a:rPr>
              <a:t>Key Features</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Sales &amp; Product Tracker</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Executive Dashboard</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Product Expiration Tracker</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Warehouse Manager</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People Management and many more.</a:t>
            </a:r>
          </a:p>
          <a:p>
            <a:pPr>
              <a:spcBef>
                <a:spcPts val="600"/>
              </a:spcBef>
            </a:pPr>
            <a:endParaRPr lang="en-US" sz="1200" dirty="0">
              <a:latin typeface="Montserrat" panose="02000505000000020004" pitchFamily="2" charset="0"/>
            </a:endParaRPr>
          </a:p>
          <a:p>
            <a:pPr>
              <a:spcBef>
                <a:spcPts val="600"/>
              </a:spcBef>
            </a:pPr>
            <a:endParaRPr lang="en-US" sz="1200" dirty="0">
              <a:latin typeface="Montserrat" panose="02000505000000020004" pitchFamily="2" charset="0"/>
            </a:endParaRPr>
          </a:p>
        </p:txBody>
      </p:sp>
      <p:sp>
        <p:nvSpPr>
          <p:cNvPr id="98" name="Google Shape;382;p34">
            <a:extLst>
              <a:ext uri="{FF2B5EF4-FFF2-40B4-BE49-F238E27FC236}">
                <a16:creationId xmlns:a16="http://schemas.microsoft.com/office/drawing/2014/main" id="{97FE7C7D-A0C3-462E-B45D-6CFBC71F87DA}"/>
              </a:ext>
            </a:extLst>
          </p:cNvPr>
          <p:cNvSpPr txBox="1">
            <a:spLocks/>
          </p:cNvSpPr>
          <p:nvPr/>
        </p:nvSpPr>
        <p:spPr>
          <a:xfrm>
            <a:off x="6107084" y="1569897"/>
            <a:ext cx="2804752"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dirty="0">
                <a:latin typeface="Montserrat" panose="02000505000000020004" pitchFamily="2" charset="0"/>
              </a:rPr>
              <a:t>It is a recruitment solution that makes the hiring process not only more measured, but more defined and transparent with a real emphasis on the overall quality of hire and the hiring process.</a:t>
            </a:r>
          </a:p>
          <a:p>
            <a:pPr>
              <a:spcBef>
                <a:spcPts val="600"/>
              </a:spcBef>
            </a:pPr>
            <a:r>
              <a:rPr lang="en-US" sz="1200" dirty="0">
                <a:solidFill>
                  <a:srgbClr val="C00000"/>
                </a:solidFill>
                <a:latin typeface="Montserrat" panose="02000505000000020004" pitchFamily="2" charset="0"/>
              </a:rPr>
              <a:t>Key Features</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CBT/E-interviews</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Talent Pool</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Applicant Tracker</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Duplication Detection</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Job Posting and many more.</a:t>
            </a:r>
          </a:p>
          <a:p>
            <a:pPr>
              <a:spcBef>
                <a:spcPts val="600"/>
              </a:spcBef>
            </a:pPr>
            <a:r>
              <a:rPr lang="en-US" sz="1200" dirty="0">
                <a:latin typeface="Montserrat" panose="02000505000000020004" pitchFamily="2" charset="0"/>
              </a:rPr>
              <a:t> </a:t>
            </a:r>
          </a:p>
        </p:txBody>
      </p:sp>
      <p:pic>
        <p:nvPicPr>
          <p:cNvPr id="3" name="Picture 2">
            <a:extLst>
              <a:ext uri="{FF2B5EF4-FFF2-40B4-BE49-F238E27FC236}">
                <a16:creationId xmlns:a16="http://schemas.microsoft.com/office/drawing/2014/main" id="{095220E4-55D1-4BE9-ADA8-5E4B951A6E4A}"/>
              </a:ext>
            </a:extLst>
          </p:cNvPr>
          <p:cNvPicPr>
            <a:picLocks noChangeAspect="1"/>
          </p:cNvPicPr>
          <p:nvPr/>
        </p:nvPicPr>
        <p:blipFill>
          <a:blip r:embed="rId4"/>
          <a:stretch>
            <a:fillRect/>
          </a:stretch>
        </p:blipFill>
        <p:spPr>
          <a:xfrm>
            <a:off x="289536" y="1156546"/>
            <a:ext cx="1558443" cy="415877"/>
          </a:xfrm>
          <a:prstGeom prst="rect">
            <a:avLst/>
          </a:prstGeom>
        </p:spPr>
      </p:pic>
      <p:pic>
        <p:nvPicPr>
          <p:cNvPr id="6" name="Picture 5">
            <a:extLst>
              <a:ext uri="{FF2B5EF4-FFF2-40B4-BE49-F238E27FC236}">
                <a16:creationId xmlns:a16="http://schemas.microsoft.com/office/drawing/2014/main" id="{F41051FC-23F5-4D25-8830-DBF15E2E9CB0}"/>
              </a:ext>
            </a:extLst>
          </p:cNvPr>
          <p:cNvPicPr>
            <a:picLocks noChangeAspect="1"/>
          </p:cNvPicPr>
          <p:nvPr/>
        </p:nvPicPr>
        <p:blipFill>
          <a:blip r:embed="rId5"/>
          <a:stretch>
            <a:fillRect/>
          </a:stretch>
        </p:blipFill>
        <p:spPr>
          <a:xfrm>
            <a:off x="3112012" y="1156546"/>
            <a:ext cx="1333250" cy="341689"/>
          </a:xfrm>
          <a:prstGeom prst="rect">
            <a:avLst/>
          </a:prstGeom>
        </p:spPr>
      </p:pic>
      <p:pic>
        <p:nvPicPr>
          <p:cNvPr id="5" name="Picture 4" descr="A close up of a sign&#10;&#10;Description generated with very high confidence">
            <a:extLst>
              <a:ext uri="{FF2B5EF4-FFF2-40B4-BE49-F238E27FC236}">
                <a16:creationId xmlns:a16="http://schemas.microsoft.com/office/drawing/2014/main" id="{F335DF10-3905-473A-870F-DBA1E5F72FFB}"/>
              </a:ext>
            </a:extLst>
          </p:cNvPr>
          <p:cNvPicPr>
            <a:picLocks noChangeAspect="1"/>
          </p:cNvPicPr>
          <p:nvPr/>
        </p:nvPicPr>
        <p:blipFill>
          <a:blip r:embed="rId6"/>
          <a:stretch>
            <a:fillRect/>
          </a:stretch>
        </p:blipFill>
        <p:spPr>
          <a:xfrm>
            <a:off x="6222177" y="1043828"/>
            <a:ext cx="1895980" cy="512341"/>
          </a:xfrm>
          <a:prstGeom prst="rect">
            <a:avLst/>
          </a:prstGeom>
        </p:spPr>
      </p:pic>
    </p:spTree>
    <p:extLst>
      <p:ext uri="{BB962C8B-B14F-4D97-AF65-F5344CB8AC3E}">
        <p14:creationId xmlns:p14="http://schemas.microsoft.com/office/powerpoint/2010/main" val="2499692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 name="Picture 11">
            <a:extLst>
              <a:ext uri="{FF2B5EF4-FFF2-40B4-BE49-F238E27FC236}">
                <a16:creationId xmlns:a16="http://schemas.microsoft.com/office/drawing/2014/main" id="{CD1322FA-2A9D-4813-A57A-A6BA40CD22D2}"/>
              </a:ext>
            </a:extLst>
          </p:cNvPr>
          <p:cNvPicPr>
            <a:picLocks noChangeAspect="1"/>
          </p:cNvPicPr>
          <p:nvPr/>
        </p:nvPicPr>
        <p:blipFill>
          <a:blip r:embed="rId3"/>
          <a:stretch>
            <a:fillRect/>
          </a:stretch>
        </p:blipFill>
        <p:spPr>
          <a:xfrm>
            <a:off x="-2306" y="0"/>
            <a:ext cx="9144000" cy="5143500"/>
          </a:xfrm>
          <a:prstGeom prst="rect">
            <a:avLst/>
          </a:prstGeom>
        </p:spPr>
      </p:pic>
      <p:sp>
        <p:nvSpPr>
          <p:cNvPr id="4" name="Rectangle 3">
            <a:extLst>
              <a:ext uri="{FF2B5EF4-FFF2-40B4-BE49-F238E27FC236}">
                <a16:creationId xmlns:a16="http://schemas.microsoft.com/office/drawing/2014/main" id="{C642B830-2D55-4271-9245-739801618E31}"/>
              </a:ext>
            </a:extLst>
          </p:cNvPr>
          <p:cNvSpPr/>
          <p:nvPr/>
        </p:nvSpPr>
        <p:spPr>
          <a:xfrm>
            <a:off x="-2306" y="953781"/>
            <a:ext cx="9146306" cy="419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8"/>
          <p:cNvSpPr txBox="1">
            <a:spLocks noGrp="1"/>
          </p:cNvSpPr>
          <p:nvPr>
            <p:ph type="title"/>
          </p:nvPr>
        </p:nvSpPr>
        <p:spPr>
          <a:xfrm>
            <a:off x="201369" y="58195"/>
            <a:ext cx="5238377" cy="97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atin typeface="Montserrat" panose="02000505000000020004" pitchFamily="2" charset="0"/>
              </a:rPr>
              <a:t>Our Products</a:t>
            </a:r>
            <a:endParaRPr>
              <a:latin typeface="Montserrat" panose="02000505000000020004" pitchFamily="2" charset="0"/>
            </a:endParaRPr>
          </a:p>
        </p:txBody>
      </p:sp>
      <p:sp>
        <p:nvSpPr>
          <p:cNvPr id="8" name="Google Shape;23;p4">
            <a:extLst>
              <a:ext uri="{FF2B5EF4-FFF2-40B4-BE49-F238E27FC236}">
                <a16:creationId xmlns:a16="http://schemas.microsoft.com/office/drawing/2014/main" id="{916F7D2B-A179-4861-AE2C-42BD9594531A}"/>
              </a:ext>
            </a:extLst>
          </p:cNvPr>
          <p:cNvSpPr/>
          <p:nvPr/>
        </p:nvSpPr>
        <p:spPr>
          <a:xfrm rot="5400000">
            <a:off x="4531890" y="-3580415"/>
            <a:ext cx="77914" cy="9146306"/>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C42E37B1-A277-46FC-9EFE-166A5E6A415C}"/>
              </a:ext>
            </a:extLst>
          </p:cNvPr>
          <p:cNvSpPr/>
          <p:nvPr/>
        </p:nvSpPr>
        <p:spPr>
          <a:xfrm>
            <a:off x="274350" y="660197"/>
            <a:ext cx="1101832" cy="8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2">
            <a:extLst>
              <a:ext uri="{FF2B5EF4-FFF2-40B4-BE49-F238E27FC236}">
                <a16:creationId xmlns:a16="http://schemas.microsoft.com/office/drawing/2014/main" id="{D3B7BE3A-1CAC-4EC5-A9E0-EC4A07987565}"/>
              </a:ext>
            </a:extLst>
          </p:cNvPr>
          <p:cNvSpPr txBox="1">
            <a:spLocks/>
          </p:cNvSpPr>
          <p:nvPr/>
        </p:nvSpPr>
        <p:spPr>
          <a:xfrm>
            <a:off x="8595300" y="4749900"/>
            <a:ext cx="548700" cy="393600"/>
          </a:xfrm>
          <a:prstGeom prst="rect">
            <a:avLst/>
          </a:prstGeom>
          <a:solidFill>
            <a:schemeClr val="accent5">
              <a:lumMod val="50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8C48FCF8-25E9-4F94-BC2B-FA1B572C1FF3}" type="slidenum">
              <a:rPr lang="en-US" sz="2000" smtClean="0">
                <a:solidFill>
                  <a:schemeClr val="bg1"/>
                </a:solidFill>
                <a:latin typeface="Montserrat" panose="02000505000000020004" pitchFamily="2" charset="0"/>
              </a:rPr>
              <a:pPr algn="ctr"/>
              <a:t>14</a:t>
            </a:fld>
            <a:endParaRPr lang="en-US" sz="2000">
              <a:solidFill>
                <a:schemeClr val="bg1"/>
              </a:solidFill>
              <a:latin typeface="Montserrat" panose="02000505000000020004" pitchFamily="2" charset="0"/>
            </a:endParaRPr>
          </a:p>
        </p:txBody>
      </p:sp>
      <p:sp>
        <p:nvSpPr>
          <p:cNvPr id="78" name="Google Shape;382;p34">
            <a:extLst>
              <a:ext uri="{FF2B5EF4-FFF2-40B4-BE49-F238E27FC236}">
                <a16:creationId xmlns:a16="http://schemas.microsoft.com/office/drawing/2014/main" id="{025C193D-E6F7-4410-A0BA-5468CEC224EC}"/>
              </a:ext>
            </a:extLst>
          </p:cNvPr>
          <p:cNvSpPr txBox="1">
            <a:spLocks/>
          </p:cNvSpPr>
          <p:nvPr/>
        </p:nvSpPr>
        <p:spPr>
          <a:xfrm>
            <a:off x="371273" y="1536396"/>
            <a:ext cx="3693824"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a:latin typeface="Montserrat" panose="02000505000000020004" pitchFamily="2" charset="0"/>
              </a:rPr>
              <a:t>It is an cloud-based time &amp; attendance solution that empowers users with informed real-time decision making capabilities. Control labor cost &amp; increase quality and efficiency.</a:t>
            </a:r>
          </a:p>
          <a:p>
            <a:pPr>
              <a:spcBef>
                <a:spcPts val="600"/>
              </a:spcBef>
            </a:pPr>
            <a:r>
              <a:rPr lang="en-US" sz="1200">
                <a:solidFill>
                  <a:srgbClr val="002060"/>
                </a:solidFill>
                <a:latin typeface="Montserrat" panose="02000505000000020004" pitchFamily="2" charset="0"/>
              </a:rPr>
              <a:t>Key Features</a:t>
            </a:r>
          </a:p>
          <a:p>
            <a:pPr marL="171450" indent="-171450">
              <a:spcBef>
                <a:spcPts val="600"/>
              </a:spcBef>
              <a:buClr>
                <a:srgbClr val="C00000"/>
              </a:buClr>
              <a:buFont typeface="Arial" panose="020B0604020202020204" pitchFamily="34" charset="0"/>
              <a:buChar char="•"/>
            </a:pPr>
            <a:r>
              <a:rPr lang="en-US" sz="1200">
                <a:latin typeface="Montserrat" panose="02000505000000020004" pitchFamily="2" charset="0"/>
              </a:rPr>
              <a:t>Link Attendance and Payroll</a:t>
            </a:r>
          </a:p>
          <a:p>
            <a:pPr marL="171450" indent="-171450">
              <a:spcBef>
                <a:spcPts val="600"/>
              </a:spcBef>
              <a:buClr>
                <a:srgbClr val="C00000"/>
              </a:buClr>
              <a:buFont typeface="Arial" panose="020B0604020202020204" pitchFamily="34" charset="0"/>
              <a:buChar char="•"/>
            </a:pPr>
            <a:r>
              <a:rPr lang="en-US" sz="1200">
                <a:latin typeface="Montserrat" panose="02000505000000020004" pitchFamily="2" charset="0"/>
              </a:rPr>
              <a:t>Online Time Sheets</a:t>
            </a:r>
          </a:p>
          <a:p>
            <a:pPr marL="171450" indent="-171450">
              <a:spcBef>
                <a:spcPts val="600"/>
              </a:spcBef>
              <a:buClr>
                <a:srgbClr val="C00000"/>
              </a:buClr>
              <a:buFont typeface="Arial" panose="020B0604020202020204" pitchFamily="34" charset="0"/>
              <a:buChar char="•"/>
            </a:pPr>
            <a:r>
              <a:rPr lang="en-US" sz="1200">
                <a:latin typeface="Montserrat" panose="02000505000000020004" pitchFamily="2" charset="0"/>
              </a:rPr>
              <a:t>Location based clock in/out</a:t>
            </a:r>
          </a:p>
          <a:p>
            <a:pPr marL="171450" indent="-171450">
              <a:spcBef>
                <a:spcPts val="600"/>
              </a:spcBef>
              <a:buClr>
                <a:srgbClr val="C00000"/>
              </a:buClr>
              <a:buFont typeface="Arial" panose="020B0604020202020204" pitchFamily="34" charset="0"/>
              <a:buChar char="•"/>
            </a:pPr>
            <a:r>
              <a:rPr lang="en-US" sz="1200">
                <a:latin typeface="Montserrat" panose="02000505000000020004" pitchFamily="2" charset="0"/>
              </a:rPr>
              <a:t>Overtime Management</a:t>
            </a:r>
          </a:p>
          <a:p>
            <a:pPr marL="171450" indent="-171450">
              <a:spcBef>
                <a:spcPts val="600"/>
              </a:spcBef>
              <a:buClr>
                <a:srgbClr val="C00000"/>
              </a:buClr>
              <a:buFont typeface="Arial" panose="020B0604020202020204" pitchFamily="34" charset="0"/>
              <a:buChar char="•"/>
            </a:pPr>
            <a:r>
              <a:rPr lang="en-US" sz="1200">
                <a:latin typeface="Montserrat" panose="02000505000000020004" pitchFamily="2" charset="0"/>
              </a:rPr>
              <a:t>Employee Self-service</a:t>
            </a:r>
          </a:p>
          <a:p>
            <a:pPr marL="171450" indent="-171450">
              <a:spcBef>
                <a:spcPts val="600"/>
              </a:spcBef>
              <a:buClr>
                <a:srgbClr val="C00000"/>
              </a:buClr>
              <a:buFont typeface="Arial" panose="020B0604020202020204" pitchFamily="34" charset="0"/>
              <a:buChar char="•"/>
            </a:pPr>
            <a:r>
              <a:rPr lang="en-US" sz="1200">
                <a:latin typeface="Montserrat" panose="02000505000000020004" pitchFamily="2" charset="0"/>
              </a:rPr>
              <a:t>Time Card Notification</a:t>
            </a:r>
          </a:p>
          <a:p>
            <a:pPr marL="171450" indent="-171450">
              <a:spcBef>
                <a:spcPts val="600"/>
              </a:spcBef>
              <a:buClr>
                <a:srgbClr val="C00000"/>
              </a:buClr>
              <a:buFont typeface="Arial" panose="020B0604020202020204" pitchFamily="34" charset="0"/>
              <a:buChar char="•"/>
            </a:pPr>
            <a:r>
              <a:rPr lang="en-US" sz="1200">
                <a:latin typeface="Montserrat" panose="02000505000000020004" pitchFamily="2" charset="0"/>
              </a:rPr>
              <a:t>Report &amp; Analytics and many more.</a:t>
            </a:r>
          </a:p>
        </p:txBody>
      </p:sp>
      <p:sp>
        <p:nvSpPr>
          <p:cNvPr id="88" name="Google Shape;382;p34">
            <a:extLst>
              <a:ext uri="{FF2B5EF4-FFF2-40B4-BE49-F238E27FC236}">
                <a16:creationId xmlns:a16="http://schemas.microsoft.com/office/drawing/2014/main" id="{8E2058BE-414F-4246-AF79-C64E027B423A}"/>
              </a:ext>
            </a:extLst>
          </p:cNvPr>
          <p:cNvSpPr txBox="1">
            <a:spLocks/>
          </p:cNvSpPr>
          <p:nvPr/>
        </p:nvSpPr>
        <p:spPr>
          <a:xfrm>
            <a:off x="4572000" y="1470231"/>
            <a:ext cx="4200727"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dirty="0">
                <a:latin typeface="Montserrat" panose="02000505000000020004" pitchFamily="2" charset="0"/>
              </a:rPr>
              <a:t>It is a Management Information System (MIS</a:t>
            </a:r>
            <a:r>
              <a:rPr lang="en-US" sz="1200">
                <a:latin typeface="Montserrat" panose="02000505000000020004" pitchFamily="2" charset="0"/>
              </a:rPr>
              <a:t>) that </a:t>
            </a:r>
            <a:r>
              <a:rPr lang="en-US" sz="1200" dirty="0">
                <a:latin typeface="Montserrat" panose="02000505000000020004" pitchFamily="2" charset="0"/>
              </a:rPr>
              <a:t>provides real time financial analytics for financial institutions. View a whole set of predefined metrics and KPIs, allowing end-users to easily identify issues, emerging trends, monitor key stock levels and take intuitive and faster actions. </a:t>
            </a:r>
          </a:p>
          <a:p>
            <a:pPr>
              <a:spcBef>
                <a:spcPts val="600"/>
              </a:spcBef>
            </a:pPr>
            <a:r>
              <a:rPr lang="en-US" sz="1200" dirty="0">
                <a:solidFill>
                  <a:srgbClr val="002060"/>
                </a:solidFill>
                <a:latin typeface="Montserrat" panose="02000505000000020004" pitchFamily="2" charset="0"/>
              </a:rPr>
              <a:t>Key Features</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Totally scalable &amp; secure</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Entirely Cloud based</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Interactive Dashboard</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Customizable metrics &amp; KPIs</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Real time information</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Accessible collaboration anywhere and many more.</a:t>
            </a:r>
          </a:p>
          <a:p>
            <a:pPr>
              <a:spcBef>
                <a:spcPts val="600"/>
              </a:spcBef>
            </a:pPr>
            <a:endParaRPr lang="en-US" sz="1200" dirty="0">
              <a:latin typeface="Montserrat" panose="02000505000000020004" pitchFamily="2" charset="0"/>
            </a:endParaRPr>
          </a:p>
          <a:p>
            <a:pPr>
              <a:spcBef>
                <a:spcPts val="600"/>
              </a:spcBef>
            </a:pPr>
            <a:endParaRPr lang="en-US" sz="1200" dirty="0">
              <a:latin typeface="Montserrat" panose="02000505000000020004" pitchFamily="2" charset="0"/>
            </a:endParaRPr>
          </a:p>
        </p:txBody>
      </p:sp>
      <p:pic>
        <p:nvPicPr>
          <p:cNvPr id="13" name="Picture 12">
            <a:extLst>
              <a:ext uri="{FF2B5EF4-FFF2-40B4-BE49-F238E27FC236}">
                <a16:creationId xmlns:a16="http://schemas.microsoft.com/office/drawing/2014/main" id="{56EAECA7-8791-40A8-AD70-59BA20740C49}"/>
              </a:ext>
            </a:extLst>
          </p:cNvPr>
          <p:cNvPicPr>
            <a:picLocks noChangeAspect="1"/>
          </p:cNvPicPr>
          <p:nvPr/>
        </p:nvPicPr>
        <p:blipFill>
          <a:blip r:embed="rId4"/>
          <a:stretch>
            <a:fillRect/>
          </a:stretch>
        </p:blipFill>
        <p:spPr>
          <a:xfrm>
            <a:off x="4614297" y="1108898"/>
            <a:ext cx="1697533" cy="427498"/>
          </a:xfrm>
          <a:prstGeom prst="rect">
            <a:avLst/>
          </a:prstGeom>
        </p:spPr>
      </p:pic>
      <p:pic>
        <p:nvPicPr>
          <p:cNvPr id="3" name="Picture 2" descr="A close up of a sign&#10;&#10;Description automatically generated">
            <a:extLst>
              <a:ext uri="{FF2B5EF4-FFF2-40B4-BE49-F238E27FC236}">
                <a16:creationId xmlns:a16="http://schemas.microsoft.com/office/drawing/2014/main" id="{8ECC34CF-42FE-46A9-B161-685287559C53}"/>
              </a:ext>
            </a:extLst>
          </p:cNvPr>
          <p:cNvPicPr>
            <a:picLocks noChangeAspect="1"/>
          </p:cNvPicPr>
          <p:nvPr/>
        </p:nvPicPr>
        <p:blipFill>
          <a:blip r:embed="rId5"/>
          <a:stretch>
            <a:fillRect/>
          </a:stretch>
        </p:blipFill>
        <p:spPr>
          <a:xfrm>
            <a:off x="368967" y="1115382"/>
            <a:ext cx="1762467" cy="470321"/>
          </a:xfrm>
          <a:prstGeom prst="rect">
            <a:avLst/>
          </a:prstGeom>
        </p:spPr>
      </p:pic>
    </p:spTree>
    <p:extLst>
      <p:ext uri="{BB962C8B-B14F-4D97-AF65-F5344CB8AC3E}">
        <p14:creationId xmlns:p14="http://schemas.microsoft.com/office/powerpoint/2010/main" val="2741378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 name="Picture 11">
            <a:extLst>
              <a:ext uri="{FF2B5EF4-FFF2-40B4-BE49-F238E27FC236}">
                <a16:creationId xmlns:a16="http://schemas.microsoft.com/office/drawing/2014/main" id="{CD1322FA-2A9D-4813-A57A-A6BA40CD22D2}"/>
              </a:ext>
            </a:extLst>
          </p:cNvPr>
          <p:cNvPicPr>
            <a:picLocks noChangeAspect="1"/>
          </p:cNvPicPr>
          <p:nvPr/>
        </p:nvPicPr>
        <p:blipFill>
          <a:blip r:embed="rId3"/>
          <a:stretch>
            <a:fillRect/>
          </a:stretch>
        </p:blipFill>
        <p:spPr>
          <a:xfrm>
            <a:off x="-2306" y="0"/>
            <a:ext cx="9144000" cy="5143500"/>
          </a:xfrm>
          <a:prstGeom prst="rect">
            <a:avLst/>
          </a:prstGeom>
        </p:spPr>
      </p:pic>
      <p:sp>
        <p:nvSpPr>
          <p:cNvPr id="4" name="Rectangle 3">
            <a:extLst>
              <a:ext uri="{FF2B5EF4-FFF2-40B4-BE49-F238E27FC236}">
                <a16:creationId xmlns:a16="http://schemas.microsoft.com/office/drawing/2014/main" id="{C642B830-2D55-4271-9245-739801618E31}"/>
              </a:ext>
            </a:extLst>
          </p:cNvPr>
          <p:cNvSpPr/>
          <p:nvPr/>
        </p:nvSpPr>
        <p:spPr>
          <a:xfrm>
            <a:off x="-4612" y="996069"/>
            <a:ext cx="9146306" cy="419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8"/>
          <p:cNvSpPr txBox="1">
            <a:spLocks noGrp="1"/>
          </p:cNvSpPr>
          <p:nvPr>
            <p:ph type="title"/>
          </p:nvPr>
        </p:nvSpPr>
        <p:spPr>
          <a:xfrm>
            <a:off x="201369" y="58195"/>
            <a:ext cx="5238377" cy="97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atin typeface="Montserrat" panose="02000505000000020004" pitchFamily="2" charset="0"/>
              </a:rPr>
              <a:t>Our Products</a:t>
            </a:r>
            <a:endParaRPr>
              <a:latin typeface="Montserrat" panose="02000505000000020004" pitchFamily="2" charset="0"/>
            </a:endParaRPr>
          </a:p>
        </p:txBody>
      </p:sp>
      <p:sp>
        <p:nvSpPr>
          <p:cNvPr id="8" name="Google Shape;23;p4">
            <a:extLst>
              <a:ext uri="{FF2B5EF4-FFF2-40B4-BE49-F238E27FC236}">
                <a16:creationId xmlns:a16="http://schemas.microsoft.com/office/drawing/2014/main" id="{916F7D2B-A179-4861-AE2C-42BD9594531A}"/>
              </a:ext>
            </a:extLst>
          </p:cNvPr>
          <p:cNvSpPr/>
          <p:nvPr/>
        </p:nvSpPr>
        <p:spPr>
          <a:xfrm rot="5400000">
            <a:off x="4531890" y="-3580415"/>
            <a:ext cx="77914" cy="9146306"/>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C42E37B1-A277-46FC-9EFE-166A5E6A415C}"/>
              </a:ext>
            </a:extLst>
          </p:cNvPr>
          <p:cNvSpPr/>
          <p:nvPr/>
        </p:nvSpPr>
        <p:spPr>
          <a:xfrm>
            <a:off x="274350" y="660197"/>
            <a:ext cx="1101832" cy="8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Google Shape;382;p34">
            <a:extLst>
              <a:ext uri="{FF2B5EF4-FFF2-40B4-BE49-F238E27FC236}">
                <a16:creationId xmlns:a16="http://schemas.microsoft.com/office/drawing/2014/main" id="{025C193D-E6F7-4410-A0BA-5468CEC224EC}"/>
              </a:ext>
            </a:extLst>
          </p:cNvPr>
          <p:cNvSpPr txBox="1">
            <a:spLocks/>
          </p:cNvSpPr>
          <p:nvPr/>
        </p:nvSpPr>
        <p:spPr>
          <a:xfrm>
            <a:off x="371273" y="1442175"/>
            <a:ext cx="3693824"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a:latin typeface="Montserrat" panose="02000505000000020004" pitchFamily="2" charset="0"/>
              </a:rPr>
              <a:t>Rave Asset Tracking System is an integrated tracking solution that can monitor and track asset locations, giving you the ability to clearly see where they’re located or who they’re being assigned to—eliminating the guesswork, costly losses, and wasting of valuable time.</a:t>
            </a:r>
          </a:p>
          <a:p>
            <a:pPr>
              <a:spcBef>
                <a:spcPts val="600"/>
              </a:spcBef>
            </a:pPr>
            <a:r>
              <a:rPr lang="en-US" sz="1200">
                <a:solidFill>
                  <a:srgbClr val="002060"/>
                </a:solidFill>
                <a:latin typeface="Montserrat" panose="02000505000000020004" pitchFamily="2" charset="0"/>
              </a:rPr>
              <a:t>Key Features</a:t>
            </a:r>
          </a:p>
          <a:p>
            <a:pPr marL="171450" indent="-171450">
              <a:spcBef>
                <a:spcPts val="600"/>
              </a:spcBef>
              <a:buClr>
                <a:srgbClr val="C00000"/>
              </a:buClr>
              <a:buFont typeface="Arial" panose="020B0604020202020204" pitchFamily="34" charset="0"/>
              <a:buChar char="•"/>
            </a:pPr>
            <a:r>
              <a:rPr lang="en-US" sz="1200">
                <a:latin typeface="Montserrat" panose="02000505000000020004" pitchFamily="2" charset="0"/>
              </a:rPr>
              <a:t>Real-time location tracking</a:t>
            </a:r>
          </a:p>
          <a:p>
            <a:pPr marL="171450" indent="-171450">
              <a:spcBef>
                <a:spcPts val="600"/>
              </a:spcBef>
              <a:buClr>
                <a:srgbClr val="C00000"/>
              </a:buClr>
              <a:buFont typeface="Arial" panose="020B0604020202020204" pitchFamily="34" charset="0"/>
              <a:buChar char="•"/>
            </a:pPr>
            <a:r>
              <a:rPr lang="en-US" sz="1200">
                <a:latin typeface="Montserrat" panose="02000505000000020004" pitchFamily="2" charset="0"/>
              </a:rPr>
              <a:t>Asset log &amp; history</a:t>
            </a:r>
          </a:p>
          <a:p>
            <a:pPr marL="171450" indent="-171450">
              <a:spcBef>
                <a:spcPts val="600"/>
              </a:spcBef>
              <a:buClr>
                <a:srgbClr val="C00000"/>
              </a:buClr>
              <a:buFont typeface="Arial" panose="020B0604020202020204" pitchFamily="34" charset="0"/>
              <a:buChar char="•"/>
            </a:pPr>
            <a:r>
              <a:rPr lang="en-US" sz="1200">
                <a:latin typeface="Montserrat" panose="02000505000000020004" pitchFamily="2" charset="0"/>
              </a:rPr>
              <a:t>Multiple location tracking</a:t>
            </a:r>
          </a:p>
          <a:p>
            <a:pPr marL="171450" indent="-171450">
              <a:spcBef>
                <a:spcPts val="600"/>
              </a:spcBef>
              <a:buClr>
                <a:srgbClr val="C00000"/>
              </a:buClr>
              <a:buFont typeface="Arial" panose="020B0604020202020204" pitchFamily="34" charset="0"/>
              <a:buChar char="•"/>
            </a:pPr>
            <a:r>
              <a:rPr lang="en-US" sz="1200">
                <a:latin typeface="Montserrat" panose="02000505000000020004" pitchFamily="2" charset="0"/>
              </a:rPr>
              <a:t>Highly scalable</a:t>
            </a:r>
          </a:p>
          <a:p>
            <a:pPr marL="171450" indent="-171450">
              <a:spcBef>
                <a:spcPts val="600"/>
              </a:spcBef>
              <a:buClr>
                <a:srgbClr val="C00000"/>
              </a:buClr>
              <a:buFont typeface="Arial" panose="020B0604020202020204" pitchFamily="34" charset="0"/>
              <a:buChar char="•"/>
            </a:pPr>
            <a:r>
              <a:rPr lang="en-US" sz="1200">
                <a:latin typeface="Montserrat" panose="02000505000000020004" pitchFamily="2" charset="0"/>
              </a:rPr>
              <a:t>Easy integration with inventory management systems</a:t>
            </a:r>
          </a:p>
          <a:p>
            <a:pPr marL="171450" indent="-171450">
              <a:spcBef>
                <a:spcPts val="600"/>
              </a:spcBef>
              <a:buClr>
                <a:srgbClr val="C00000"/>
              </a:buClr>
              <a:buFont typeface="Arial" panose="020B0604020202020204" pitchFamily="34" charset="0"/>
              <a:buChar char="•"/>
            </a:pPr>
            <a:r>
              <a:rPr lang="en-US" sz="1200">
                <a:latin typeface="Montserrat" panose="02000505000000020004" pitchFamily="2" charset="0"/>
              </a:rPr>
              <a:t>Alert and Reporting system and many more.</a:t>
            </a:r>
          </a:p>
        </p:txBody>
      </p:sp>
      <p:pic>
        <p:nvPicPr>
          <p:cNvPr id="3" name="Picture 2" descr="A close up of a logo&#10;&#10;Description automatically generated">
            <a:extLst>
              <a:ext uri="{FF2B5EF4-FFF2-40B4-BE49-F238E27FC236}">
                <a16:creationId xmlns:a16="http://schemas.microsoft.com/office/drawing/2014/main" id="{7B80775C-7078-485F-B2DB-0999E0A52771}"/>
              </a:ext>
            </a:extLst>
          </p:cNvPr>
          <p:cNvPicPr>
            <a:picLocks noChangeAspect="1"/>
          </p:cNvPicPr>
          <p:nvPr/>
        </p:nvPicPr>
        <p:blipFill>
          <a:blip r:embed="rId4"/>
          <a:stretch>
            <a:fillRect/>
          </a:stretch>
        </p:blipFill>
        <p:spPr>
          <a:xfrm>
            <a:off x="462353" y="1073779"/>
            <a:ext cx="1007858" cy="38635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6768B936-4448-441E-939D-274948D7024B}"/>
              </a:ext>
            </a:extLst>
          </p:cNvPr>
          <p:cNvPicPr>
            <a:picLocks noChangeAspect="1"/>
          </p:cNvPicPr>
          <p:nvPr/>
        </p:nvPicPr>
        <p:blipFill>
          <a:blip r:embed="rId5"/>
          <a:stretch>
            <a:fillRect/>
          </a:stretch>
        </p:blipFill>
        <p:spPr>
          <a:xfrm>
            <a:off x="4438676" y="1936084"/>
            <a:ext cx="4181799" cy="2351114"/>
          </a:xfrm>
          <a:prstGeom prst="rect">
            <a:avLst/>
          </a:prstGeom>
        </p:spPr>
      </p:pic>
      <p:sp>
        <p:nvSpPr>
          <p:cNvPr id="11" name="Slide Number Placeholder 2">
            <a:extLst>
              <a:ext uri="{FF2B5EF4-FFF2-40B4-BE49-F238E27FC236}">
                <a16:creationId xmlns:a16="http://schemas.microsoft.com/office/drawing/2014/main" id="{71341077-8E38-4AB6-9640-E0EB51074F6D}"/>
              </a:ext>
            </a:extLst>
          </p:cNvPr>
          <p:cNvSpPr txBox="1">
            <a:spLocks/>
          </p:cNvSpPr>
          <p:nvPr/>
        </p:nvSpPr>
        <p:spPr>
          <a:xfrm>
            <a:off x="8595300" y="4794725"/>
            <a:ext cx="548700" cy="393600"/>
          </a:xfrm>
          <a:prstGeom prst="rect">
            <a:avLst/>
          </a:prstGeom>
          <a:solidFill>
            <a:schemeClr val="accent5">
              <a:lumMod val="50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8C48FCF8-25E9-4F94-BC2B-FA1B572C1FF3}" type="slidenum">
              <a:rPr lang="en-US" sz="2000" smtClean="0">
                <a:solidFill>
                  <a:schemeClr val="bg1"/>
                </a:solidFill>
                <a:latin typeface="Montserrat" panose="02000505000000020004" pitchFamily="2" charset="0"/>
              </a:rPr>
              <a:pPr algn="ctr"/>
              <a:t>15</a:t>
            </a:fld>
            <a:endParaRPr lang="en-US" sz="2000">
              <a:solidFill>
                <a:schemeClr val="bg1"/>
              </a:solidFill>
              <a:latin typeface="Montserrat" panose="02000505000000020004" pitchFamily="2" charset="0"/>
            </a:endParaRPr>
          </a:p>
        </p:txBody>
      </p:sp>
    </p:spTree>
    <p:extLst>
      <p:ext uri="{BB962C8B-B14F-4D97-AF65-F5344CB8AC3E}">
        <p14:creationId xmlns:p14="http://schemas.microsoft.com/office/powerpoint/2010/main" val="1525290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 name="Picture 11">
            <a:extLst>
              <a:ext uri="{FF2B5EF4-FFF2-40B4-BE49-F238E27FC236}">
                <a16:creationId xmlns:a16="http://schemas.microsoft.com/office/drawing/2014/main" id="{CD1322FA-2A9D-4813-A57A-A6BA40CD22D2}"/>
              </a:ext>
            </a:extLst>
          </p:cNvPr>
          <p:cNvPicPr>
            <a:picLocks noChangeAspect="1"/>
          </p:cNvPicPr>
          <p:nvPr/>
        </p:nvPicPr>
        <p:blipFill>
          <a:blip r:embed="rId3"/>
          <a:stretch>
            <a:fillRect/>
          </a:stretch>
        </p:blipFill>
        <p:spPr>
          <a:xfrm>
            <a:off x="-2306" y="0"/>
            <a:ext cx="9144000" cy="5143500"/>
          </a:xfrm>
          <a:prstGeom prst="rect">
            <a:avLst/>
          </a:prstGeom>
        </p:spPr>
      </p:pic>
      <p:sp>
        <p:nvSpPr>
          <p:cNvPr id="4" name="Rectangle 3">
            <a:extLst>
              <a:ext uri="{FF2B5EF4-FFF2-40B4-BE49-F238E27FC236}">
                <a16:creationId xmlns:a16="http://schemas.microsoft.com/office/drawing/2014/main" id="{C642B830-2D55-4271-9245-739801618E31}"/>
              </a:ext>
            </a:extLst>
          </p:cNvPr>
          <p:cNvSpPr/>
          <p:nvPr/>
        </p:nvSpPr>
        <p:spPr>
          <a:xfrm>
            <a:off x="-4612" y="996069"/>
            <a:ext cx="9146306" cy="419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8"/>
          <p:cNvSpPr txBox="1">
            <a:spLocks noGrp="1"/>
          </p:cNvSpPr>
          <p:nvPr>
            <p:ph type="title"/>
          </p:nvPr>
        </p:nvSpPr>
        <p:spPr>
          <a:xfrm>
            <a:off x="201369" y="58195"/>
            <a:ext cx="5238377" cy="97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atin typeface="Montserrat" panose="02000505000000020004" pitchFamily="2" charset="0"/>
              </a:rPr>
              <a:t>Our Products</a:t>
            </a:r>
            <a:endParaRPr>
              <a:latin typeface="Montserrat" panose="02000505000000020004" pitchFamily="2" charset="0"/>
            </a:endParaRPr>
          </a:p>
        </p:txBody>
      </p:sp>
      <p:sp>
        <p:nvSpPr>
          <p:cNvPr id="8" name="Google Shape;23;p4">
            <a:extLst>
              <a:ext uri="{FF2B5EF4-FFF2-40B4-BE49-F238E27FC236}">
                <a16:creationId xmlns:a16="http://schemas.microsoft.com/office/drawing/2014/main" id="{916F7D2B-A179-4861-AE2C-42BD9594531A}"/>
              </a:ext>
            </a:extLst>
          </p:cNvPr>
          <p:cNvSpPr/>
          <p:nvPr/>
        </p:nvSpPr>
        <p:spPr>
          <a:xfrm rot="5400000">
            <a:off x="4531890" y="-3580415"/>
            <a:ext cx="77914" cy="9146306"/>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C42E37B1-A277-46FC-9EFE-166A5E6A415C}"/>
              </a:ext>
            </a:extLst>
          </p:cNvPr>
          <p:cNvSpPr/>
          <p:nvPr/>
        </p:nvSpPr>
        <p:spPr>
          <a:xfrm>
            <a:off x="274350" y="660197"/>
            <a:ext cx="1101832" cy="8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Google Shape;382;p34">
            <a:extLst>
              <a:ext uri="{FF2B5EF4-FFF2-40B4-BE49-F238E27FC236}">
                <a16:creationId xmlns:a16="http://schemas.microsoft.com/office/drawing/2014/main" id="{025C193D-E6F7-4410-A0BA-5468CEC224EC}"/>
              </a:ext>
            </a:extLst>
          </p:cNvPr>
          <p:cNvSpPr txBox="1">
            <a:spLocks/>
          </p:cNvSpPr>
          <p:nvPr/>
        </p:nvSpPr>
        <p:spPr>
          <a:xfrm>
            <a:off x="274348" y="1485804"/>
            <a:ext cx="3939063"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a:latin typeface="Montserrat" panose="02000505000000020004" pitchFamily="2" charset="0"/>
              </a:rPr>
              <a:t>Meet </a:t>
            </a:r>
            <a:r>
              <a:rPr lang="en-US" sz="1200" err="1">
                <a:latin typeface="Montserrat" panose="02000505000000020004" pitchFamily="2" charset="0"/>
              </a:rPr>
              <a:t>AjeBota</a:t>
            </a:r>
            <a:r>
              <a:rPr lang="en-US" sz="1200">
                <a:latin typeface="Montserrat" panose="02000505000000020004" pitchFamily="2" charset="0"/>
              </a:rPr>
              <a:t>, the stylish, intelligent and humorous chatbot that can make your customers/employees happier every day.</a:t>
            </a:r>
          </a:p>
          <a:p>
            <a:pPr>
              <a:spcBef>
                <a:spcPts val="600"/>
              </a:spcBef>
            </a:pPr>
            <a:r>
              <a:rPr lang="en-US" sz="1200" err="1">
                <a:latin typeface="Montserrat" panose="02000505000000020004" pitchFamily="2" charset="0"/>
              </a:rPr>
              <a:t>AjeBota</a:t>
            </a:r>
            <a:r>
              <a:rPr lang="en-US" sz="1200">
                <a:latin typeface="Montserrat" panose="02000505000000020004" pitchFamily="2" charset="0"/>
              </a:rPr>
              <a:t> can make sales, answer multiple questions and automate repetitive tasks.</a:t>
            </a:r>
          </a:p>
          <a:p>
            <a:pPr>
              <a:spcBef>
                <a:spcPts val="600"/>
              </a:spcBef>
            </a:pPr>
            <a:r>
              <a:rPr lang="en-US" sz="1200">
                <a:latin typeface="Montserrat" panose="02000505000000020004" pitchFamily="2" charset="0"/>
              </a:rPr>
              <a:t>Our AI &amp; Machine Learning technology lets us to continually improve the bot by collecting and analyzing historical chat data. </a:t>
            </a:r>
          </a:p>
          <a:p>
            <a:pPr>
              <a:spcBef>
                <a:spcPts val="600"/>
              </a:spcBef>
            </a:pPr>
            <a:r>
              <a:rPr lang="en-US" sz="1200">
                <a:solidFill>
                  <a:srgbClr val="002060"/>
                </a:solidFill>
                <a:latin typeface="Montserrat" panose="02000505000000020004" pitchFamily="2" charset="0"/>
              </a:rPr>
              <a:t>Key Features</a:t>
            </a:r>
          </a:p>
          <a:p>
            <a:pPr marL="171450" indent="-171450">
              <a:spcBef>
                <a:spcPts val="600"/>
              </a:spcBef>
              <a:buClr>
                <a:srgbClr val="C00000"/>
              </a:buClr>
              <a:buFont typeface="Arial" panose="020B0604020202020204" pitchFamily="34" charset="0"/>
              <a:buChar char="•"/>
            </a:pPr>
            <a:r>
              <a:rPr lang="en-US" sz="1200">
                <a:latin typeface="Montserrat" panose="02000505000000020004" pitchFamily="2" charset="0"/>
              </a:rPr>
              <a:t>Real-time Interactions</a:t>
            </a:r>
          </a:p>
          <a:p>
            <a:pPr marL="171450" indent="-171450">
              <a:spcBef>
                <a:spcPts val="600"/>
              </a:spcBef>
              <a:buClr>
                <a:srgbClr val="C00000"/>
              </a:buClr>
              <a:buFont typeface="Arial" panose="020B0604020202020204" pitchFamily="34" charset="0"/>
              <a:buChar char="•"/>
            </a:pPr>
            <a:r>
              <a:rPr lang="en-US" sz="1200">
                <a:latin typeface="Montserrat" panose="02000505000000020004" pitchFamily="2" charset="0"/>
              </a:rPr>
              <a:t>Rich Messaging</a:t>
            </a:r>
          </a:p>
          <a:p>
            <a:pPr marL="171450" indent="-171450">
              <a:spcBef>
                <a:spcPts val="600"/>
              </a:spcBef>
              <a:buClr>
                <a:srgbClr val="C00000"/>
              </a:buClr>
              <a:buFont typeface="Arial" panose="020B0604020202020204" pitchFamily="34" charset="0"/>
              <a:buChar char="•"/>
            </a:pPr>
            <a:r>
              <a:rPr lang="en-US" sz="1200">
                <a:latin typeface="Montserrat" panose="02000505000000020004" pitchFamily="2" charset="0"/>
              </a:rPr>
              <a:t>Tasks Automation</a:t>
            </a:r>
          </a:p>
          <a:p>
            <a:pPr marL="171450" indent="-171450">
              <a:spcBef>
                <a:spcPts val="600"/>
              </a:spcBef>
              <a:buClr>
                <a:srgbClr val="C00000"/>
              </a:buClr>
              <a:buFont typeface="Arial" panose="020B0604020202020204" pitchFamily="34" charset="0"/>
              <a:buChar char="•"/>
            </a:pPr>
            <a:r>
              <a:rPr lang="en-US" sz="1200">
                <a:latin typeface="Montserrat" panose="02000505000000020004" pitchFamily="2" charset="0"/>
              </a:rPr>
              <a:t>Machine Learning</a:t>
            </a:r>
          </a:p>
          <a:p>
            <a:pPr marL="171450" indent="-171450">
              <a:spcBef>
                <a:spcPts val="600"/>
              </a:spcBef>
              <a:buClr>
                <a:srgbClr val="C00000"/>
              </a:buClr>
              <a:buFont typeface="Arial" panose="020B0604020202020204" pitchFamily="34" charset="0"/>
              <a:buChar char="•"/>
            </a:pPr>
            <a:r>
              <a:rPr lang="en-US" sz="1200">
                <a:latin typeface="Montserrat" panose="02000505000000020004" pitchFamily="2" charset="0"/>
              </a:rPr>
              <a:t>3</a:t>
            </a:r>
            <a:r>
              <a:rPr lang="en-US" sz="1200" baseline="30000">
                <a:latin typeface="Montserrat" panose="02000505000000020004" pitchFamily="2" charset="0"/>
              </a:rPr>
              <a:t>rd</a:t>
            </a:r>
            <a:r>
              <a:rPr lang="en-US" sz="1200">
                <a:latin typeface="Montserrat" panose="02000505000000020004" pitchFamily="2" charset="0"/>
              </a:rPr>
              <a:t> Party Integrations</a:t>
            </a:r>
          </a:p>
          <a:p>
            <a:pPr marL="171450" indent="-171450">
              <a:spcBef>
                <a:spcPts val="600"/>
              </a:spcBef>
              <a:buClr>
                <a:srgbClr val="C00000"/>
              </a:buClr>
              <a:buFont typeface="Arial" panose="020B0604020202020204" pitchFamily="34" charset="0"/>
              <a:buChar char="•"/>
            </a:pPr>
            <a:r>
              <a:rPr lang="en-US" sz="1200">
                <a:latin typeface="Montserrat" panose="02000505000000020004" pitchFamily="2" charset="0"/>
              </a:rPr>
              <a:t>Custom Reporting system and many more.</a:t>
            </a:r>
          </a:p>
        </p:txBody>
      </p:sp>
      <p:sp>
        <p:nvSpPr>
          <p:cNvPr id="11" name="Slide Number Placeholder 2">
            <a:extLst>
              <a:ext uri="{FF2B5EF4-FFF2-40B4-BE49-F238E27FC236}">
                <a16:creationId xmlns:a16="http://schemas.microsoft.com/office/drawing/2014/main" id="{71341077-8E38-4AB6-9640-E0EB51074F6D}"/>
              </a:ext>
            </a:extLst>
          </p:cNvPr>
          <p:cNvSpPr txBox="1">
            <a:spLocks/>
          </p:cNvSpPr>
          <p:nvPr/>
        </p:nvSpPr>
        <p:spPr>
          <a:xfrm>
            <a:off x="8595300" y="4794725"/>
            <a:ext cx="548700" cy="393600"/>
          </a:xfrm>
          <a:prstGeom prst="rect">
            <a:avLst/>
          </a:prstGeom>
          <a:solidFill>
            <a:schemeClr val="accent5">
              <a:lumMod val="50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8C48FCF8-25E9-4F94-BC2B-FA1B572C1FF3}" type="slidenum">
              <a:rPr lang="en-US" sz="2000" smtClean="0">
                <a:solidFill>
                  <a:schemeClr val="bg1"/>
                </a:solidFill>
                <a:latin typeface="Montserrat" panose="02000505000000020004" pitchFamily="2" charset="0"/>
              </a:rPr>
              <a:pPr algn="ctr"/>
              <a:t>16</a:t>
            </a:fld>
            <a:endParaRPr lang="en-US" sz="2000">
              <a:solidFill>
                <a:schemeClr val="bg1"/>
              </a:solidFill>
              <a:latin typeface="Montserrat" panose="02000505000000020004" pitchFamily="2" charset="0"/>
            </a:endParaRPr>
          </a:p>
        </p:txBody>
      </p:sp>
      <p:pic>
        <p:nvPicPr>
          <p:cNvPr id="5" name="Picture 4" descr="A drawing of a face&#10;&#10;Description automatically generated">
            <a:extLst>
              <a:ext uri="{FF2B5EF4-FFF2-40B4-BE49-F238E27FC236}">
                <a16:creationId xmlns:a16="http://schemas.microsoft.com/office/drawing/2014/main" id="{F6C04DAA-E0FB-4DB6-B9A4-8534CFCCCA0C}"/>
              </a:ext>
            </a:extLst>
          </p:cNvPr>
          <p:cNvPicPr>
            <a:picLocks noChangeAspect="1"/>
          </p:cNvPicPr>
          <p:nvPr/>
        </p:nvPicPr>
        <p:blipFill>
          <a:blip r:embed="rId4"/>
          <a:stretch>
            <a:fillRect/>
          </a:stretch>
        </p:blipFill>
        <p:spPr>
          <a:xfrm>
            <a:off x="379620" y="1069063"/>
            <a:ext cx="1404357" cy="546824"/>
          </a:xfrm>
          <a:prstGeom prst="rect">
            <a:avLst/>
          </a:prstGeom>
        </p:spPr>
      </p:pic>
      <p:pic>
        <p:nvPicPr>
          <p:cNvPr id="14" name="Picture 13" descr="A picture containing toy&#10;&#10;Description automatically generated">
            <a:extLst>
              <a:ext uri="{FF2B5EF4-FFF2-40B4-BE49-F238E27FC236}">
                <a16:creationId xmlns:a16="http://schemas.microsoft.com/office/drawing/2014/main" id="{3E93D476-DD02-456D-85BA-DBCA5CEA0ED3}"/>
              </a:ext>
            </a:extLst>
          </p:cNvPr>
          <p:cNvPicPr>
            <a:picLocks noChangeAspect="1"/>
          </p:cNvPicPr>
          <p:nvPr/>
        </p:nvPicPr>
        <p:blipFill>
          <a:blip r:embed="rId5"/>
          <a:stretch>
            <a:fillRect/>
          </a:stretch>
        </p:blipFill>
        <p:spPr>
          <a:xfrm>
            <a:off x="4733348" y="1272242"/>
            <a:ext cx="3643171" cy="3643171"/>
          </a:xfrm>
          <a:prstGeom prst="rect">
            <a:avLst/>
          </a:prstGeom>
        </p:spPr>
      </p:pic>
    </p:spTree>
    <p:extLst>
      <p:ext uri="{BB962C8B-B14F-4D97-AF65-F5344CB8AC3E}">
        <p14:creationId xmlns:p14="http://schemas.microsoft.com/office/powerpoint/2010/main" val="2857165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 name="Picture 11">
            <a:extLst>
              <a:ext uri="{FF2B5EF4-FFF2-40B4-BE49-F238E27FC236}">
                <a16:creationId xmlns:a16="http://schemas.microsoft.com/office/drawing/2014/main" id="{CD1322FA-2A9D-4813-A57A-A6BA40CD22D2}"/>
              </a:ext>
            </a:extLst>
          </p:cNvPr>
          <p:cNvPicPr>
            <a:picLocks noChangeAspect="1"/>
          </p:cNvPicPr>
          <p:nvPr/>
        </p:nvPicPr>
        <p:blipFill>
          <a:blip r:embed="rId3"/>
          <a:stretch>
            <a:fillRect/>
          </a:stretch>
        </p:blipFill>
        <p:spPr>
          <a:xfrm>
            <a:off x="-2306" y="0"/>
            <a:ext cx="9144000" cy="5143500"/>
          </a:xfrm>
          <a:prstGeom prst="rect">
            <a:avLst/>
          </a:prstGeom>
        </p:spPr>
      </p:pic>
      <p:sp>
        <p:nvSpPr>
          <p:cNvPr id="4" name="Rectangle 3">
            <a:extLst>
              <a:ext uri="{FF2B5EF4-FFF2-40B4-BE49-F238E27FC236}">
                <a16:creationId xmlns:a16="http://schemas.microsoft.com/office/drawing/2014/main" id="{C642B830-2D55-4271-9245-739801618E31}"/>
              </a:ext>
            </a:extLst>
          </p:cNvPr>
          <p:cNvSpPr/>
          <p:nvPr/>
        </p:nvSpPr>
        <p:spPr>
          <a:xfrm>
            <a:off x="-4612" y="996069"/>
            <a:ext cx="9146306" cy="419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8"/>
          <p:cNvSpPr txBox="1">
            <a:spLocks noGrp="1"/>
          </p:cNvSpPr>
          <p:nvPr>
            <p:ph type="title"/>
          </p:nvPr>
        </p:nvSpPr>
        <p:spPr>
          <a:xfrm>
            <a:off x="201369" y="58195"/>
            <a:ext cx="5238377" cy="97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atin typeface="Montserrat" panose="02000505000000020004" pitchFamily="2" charset="0"/>
              </a:rPr>
              <a:t>Our Products</a:t>
            </a:r>
            <a:endParaRPr>
              <a:latin typeface="Montserrat" panose="02000505000000020004" pitchFamily="2" charset="0"/>
            </a:endParaRPr>
          </a:p>
        </p:txBody>
      </p:sp>
      <p:sp>
        <p:nvSpPr>
          <p:cNvPr id="8" name="Google Shape;23;p4">
            <a:extLst>
              <a:ext uri="{FF2B5EF4-FFF2-40B4-BE49-F238E27FC236}">
                <a16:creationId xmlns:a16="http://schemas.microsoft.com/office/drawing/2014/main" id="{916F7D2B-A179-4861-AE2C-42BD9594531A}"/>
              </a:ext>
            </a:extLst>
          </p:cNvPr>
          <p:cNvSpPr/>
          <p:nvPr/>
        </p:nvSpPr>
        <p:spPr>
          <a:xfrm rot="5400000">
            <a:off x="4531890" y="-3580415"/>
            <a:ext cx="77914" cy="9146306"/>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C42E37B1-A277-46FC-9EFE-166A5E6A415C}"/>
              </a:ext>
            </a:extLst>
          </p:cNvPr>
          <p:cNvSpPr/>
          <p:nvPr/>
        </p:nvSpPr>
        <p:spPr>
          <a:xfrm>
            <a:off x="274350" y="660197"/>
            <a:ext cx="1101832" cy="8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Google Shape;382;p34">
            <a:extLst>
              <a:ext uri="{FF2B5EF4-FFF2-40B4-BE49-F238E27FC236}">
                <a16:creationId xmlns:a16="http://schemas.microsoft.com/office/drawing/2014/main" id="{025C193D-E6F7-4410-A0BA-5468CEC224EC}"/>
              </a:ext>
            </a:extLst>
          </p:cNvPr>
          <p:cNvSpPr txBox="1">
            <a:spLocks/>
          </p:cNvSpPr>
          <p:nvPr/>
        </p:nvSpPr>
        <p:spPr>
          <a:xfrm>
            <a:off x="274348" y="1485804"/>
            <a:ext cx="3939063"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dirty="0" err="1">
                <a:latin typeface="Montserrat" panose="02000505000000020004" pitchFamily="2" charset="0"/>
              </a:rPr>
              <a:t>PaliPro</a:t>
            </a:r>
            <a:r>
              <a:rPr lang="en-US" sz="1200" dirty="0">
                <a:latin typeface="Montserrat" panose="02000505000000020004" pitchFamily="2" charset="0"/>
              </a:rPr>
              <a:t> is a contract management system that allows organizations to easily create, approve, track and manage all contracts during the contract life cycle. </a:t>
            </a:r>
          </a:p>
          <a:p>
            <a:pPr>
              <a:spcBef>
                <a:spcPts val="600"/>
              </a:spcBef>
            </a:pPr>
            <a:r>
              <a:rPr lang="en-US" sz="1200" dirty="0">
                <a:solidFill>
                  <a:srgbClr val="002060"/>
                </a:solidFill>
                <a:latin typeface="Montserrat" panose="02000505000000020004" pitchFamily="2" charset="0"/>
              </a:rPr>
              <a:t>Key Features</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Microsoft Word rich-text interface</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Clause management</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3</a:t>
            </a:r>
            <a:r>
              <a:rPr lang="en-US" sz="1200" baseline="30000" dirty="0">
                <a:latin typeface="Montserrat" panose="02000505000000020004" pitchFamily="2" charset="0"/>
              </a:rPr>
              <a:t>rd</a:t>
            </a:r>
            <a:r>
              <a:rPr lang="en-US" sz="1200" dirty="0">
                <a:latin typeface="Montserrat" panose="02000505000000020004" pitchFamily="2" charset="0"/>
              </a:rPr>
              <a:t> Party reviewing &amp; real-time collaboration</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Internal &amp; External Workflow Management</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Version control &amp; history</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Built-in e-signature tool</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Central contract repository</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Rich dashboard with advanced analytics</a:t>
            </a:r>
          </a:p>
          <a:p>
            <a:pPr marL="171450" indent="-171450">
              <a:spcBef>
                <a:spcPts val="600"/>
              </a:spcBef>
              <a:buClr>
                <a:srgbClr val="C00000"/>
              </a:buClr>
              <a:buFont typeface="Arial" panose="020B0604020202020204" pitchFamily="34" charset="0"/>
              <a:buChar char="•"/>
            </a:pPr>
            <a:r>
              <a:rPr lang="en-US" sz="1200" dirty="0">
                <a:latin typeface="Montserrat" panose="02000505000000020004" pitchFamily="2" charset="0"/>
              </a:rPr>
              <a:t>Custom alerts &amp; notification and many more.</a:t>
            </a:r>
          </a:p>
        </p:txBody>
      </p:sp>
      <p:sp>
        <p:nvSpPr>
          <p:cNvPr id="11" name="Slide Number Placeholder 2">
            <a:extLst>
              <a:ext uri="{FF2B5EF4-FFF2-40B4-BE49-F238E27FC236}">
                <a16:creationId xmlns:a16="http://schemas.microsoft.com/office/drawing/2014/main" id="{71341077-8E38-4AB6-9640-E0EB51074F6D}"/>
              </a:ext>
            </a:extLst>
          </p:cNvPr>
          <p:cNvSpPr txBox="1">
            <a:spLocks/>
          </p:cNvSpPr>
          <p:nvPr/>
        </p:nvSpPr>
        <p:spPr>
          <a:xfrm>
            <a:off x="8595300" y="4794725"/>
            <a:ext cx="548700" cy="393600"/>
          </a:xfrm>
          <a:prstGeom prst="rect">
            <a:avLst/>
          </a:prstGeom>
          <a:solidFill>
            <a:schemeClr val="accent5">
              <a:lumMod val="50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8C48FCF8-25E9-4F94-BC2B-FA1B572C1FF3}" type="slidenum">
              <a:rPr lang="en-US" sz="2000" smtClean="0">
                <a:solidFill>
                  <a:schemeClr val="bg1"/>
                </a:solidFill>
                <a:latin typeface="Montserrat" panose="02000505000000020004" pitchFamily="2" charset="0"/>
              </a:rPr>
              <a:pPr algn="ctr"/>
              <a:t>17</a:t>
            </a:fld>
            <a:endParaRPr lang="en-US" sz="2000">
              <a:solidFill>
                <a:schemeClr val="bg1"/>
              </a:solidFill>
              <a:latin typeface="Montserrat" panose="02000505000000020004" pitchFamily="2" charset="0"/>
            </a:endParaRPr>
          </a:p>
        </p:txBody>
      </p:sp>
      <p:pic>
        <p:nvPicPr>
          <p:cNvPr id="3" name="Picture 2" descr="A screen shot of a computer&#10;&#10;Description automatically generated">
            <a:extLst>
              <a:ext uri="{FF2B5EF4-FFF2-40B4-BE49-F238E27FC236}">
                <a16:creationId xmlns:a16="http://schemas.microsoft.com/office/drawing/2014/main" id="{C5A569AF-CAB0-4E10-9F0B-651724855980}"/>
              </a:ext>
            </a:extLst>
          </p:cNvPr>
          <p:cNvPicPr>
            <a:picLocks noChangeAspect="1"/>
          </p:cNvPicPr>
          <p:nvPr/>
        </p:nvPicPr>
        <p:blipFill>
          <a:blip r:embed="rId4"/>
          <a:stretch>
            <a:fillRect/>
          </a:stretch>
        </p:blipFill>
        <p:spPr>
          <a:xfrm>
            <a:off x="394448" y="1184700"/>
            <a:ext cx="2124635" cy="301104"/>
          </a:xfrm>
          <a:prstGeom prst="rect">
            <a:avLst/>
          </a:prstGeom>
        </p:spPr>
      </p:pic>
      <p:grpSp>
        <p:nvGrpSpPr>
          <p:cNvPr id="15" name="Group 14">
            <a:extLst>
              <a:ext uri="{FF2B5EF4-FFF2-40B4-BE49-F238E27FC236}">
                <a16:creationId xmlns:a16="http://schemas.microsoft.com/office/drawing/2014/main" id="{49864D56-A527-40B5-BF56-0FB9E3483813}"/>
              </a:ext>
            </a:extLst>
          </p:cNvPr>
          <p:cNvGrpSpPr/>
          <p:nvPr/>
        </p:nvGrpSpPr>
        <p:grpSpPr>
          <a:xfrm>
            <a:off x="4062542" y="1073983"/>
            <a:ext cx="5230021" cy="3824762"/>
            <a:chOff x="3932238" y="219543"/>
            <a:chExt cx="10472005" cy="6973209"/>
          </a:xfrm>
        </p:grpSpPr>
        <p:pic>
          <p:nvPicPr>
            <p:cNvPr id="16" name="Device">
              <a:extLst>
                <a:ext uri="{FF2B5EF4-FFF2-40B4-BE49-F238E27FC236}">
                  <a16:creationId xmlns:a16="http://schemas.microsoft.com/office/drawing/2014/main" id="{3A2A355B-8CEC-4986-A72C-8B47AB47039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932238" y="219543"/>
              <a:ext cx="10472005" cy="6973209"/>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7" name="Picture 16" descr="A screenshot of a social media post&#10;&#10;Description automatically generated">
              <a:extLst>
                <a:ext uri="{FF2B5EF4-FFF2-40B4-BE49-F238E27FC236}">
                  <a16:creationId xmlns:a16="http://schemas.microsoft.com/office/drawing/2014/main" id="{56052163-2248-4146-AFA7-CD8907345C96}"/>
                </a:ext>
              </a:extLst>
            </p:cNvPr>
            <p:cNvPicPr>
              <a:picLocks noChangeAspect="1"/>
            </p:cNvPicPr>
            <p:nvPr/>
          </p:nvPicPr>
          <p:blipFill>
            <a:blip r:embed="rId6"/>
            <a:stretch>
              <a:fillRect/>
            </a:stretch>
          </p:blipFill>
          <p:spPr>
            <a:xfrm>
              <a:off x="5308988" y="1203270"/>
              <a:ext cx="7809136" cy="5083798"/>
            </a:xfrm>
            <a:prstGeom prst="rect">
              <a:avLst/>
            </a:prstGeom>
          </p:spPr>
        </p:pic>
      </p:grpSp>
    </p:spTree>
    <p:extLst>
      <p:ext uri="{BB962C8B-B14F-4D97-AF65-F5344CB8AC3E}">
        <p14:creationId xmlns:p14="http://schemas.microsoft.com/office/powerpoint/2010/main" val="2926546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47" name="Picture 46">
            <a:extLst>
              <a:ext uri="{FF2B5EF4-FFF2-40B4-BE49-F238E27FC236}">
                <a16:creationId xmlns:a16="http://schemas.microsoft.com/office/drawing/2014/main" id="{F78D5EE8-4B9E-4234-BE0A-3FC5CC4D799A}"/>
              </a:ext>
            </a:extLst>
          </p:cNvPr>
          <p:cNvPicPr>
            <a:picLocks noChangeAspect="1"/>
          </p:cNvPicPr>
          <p:nvPr/>
        </p:nvPicPr>
        <p:blipFill>
          <a:blip r:embed="rId3"/>
          <a:stretch>
            <a:fillRect/>
          </a:stretch>
        </p:blipFill>
        <p:spPr>
          <a:xfrm>
            <a:off x="-37341" y="-13282"/>
            <a:ext cx="2875935" cy="5156782"/>
          </a:xfrm>
          <a:prstGeom prst="rect">
            <a:avLst/>
          </a:prstGeom>
        </p:spPr>
      </p:pic>
      <p:sp>
        <p:nvSpPr>
          <p:cNvPr id="4" name="Rectangle 3">
            <a:extLst>
              <a:ext uri="{FF2B5EF4-FFF2-40B4-BE49-F238E27FC236}">
                <a16:creationId xmlns:a16="http://schemas.microsoft.com/office/drawing/2014/main" id="{C642B830-2D55-4271-9245-739801618E31}"/>
              </a:ext>
            </a:extLst>
          </p:cNvPr>
          <p:cNvSpPr/>
          <p:nvPr/>
        </p:nvSpPr>
        <p:spPr>
          <a:xfrm>
            <a:off x="2490252" y="-13282"/>
            <a:ext cx="6662626" cy="5156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Google Shape;123;p18"/>
          <p:cNvSpPr txBox="1">
            <a:spLocks noGrp="1"/>
          </p:cNvSpPr>
          <p:nvPr>
            <p:ph type="sldNum" idx="12"/>
          </p:nvPr>
        </p:nvSpPr>
        <p:spPr>
          <a:xfrm>
            <a:off x="-44825" y="4762030"/>
            <a:ext cx="548700" cy="393600"/>
          </a:xfrm>
          <a:prstGeom prst="rect">
            <a:avLst/>
          </a:prstGeom>
          <a:solidFill>
            <a:schemeClr val="bg1"/>
          </a:solidFill>
          <a:ln>
            <a:noFill/>
          </a:ln>
        </p:spPr>
        <p:txBody>
          <a:bodyPr spcFirstLastPara="1" wrap="square" lIns="91425" tIns="91425" rIns="91425" bIns="91425" anchor="ctr" anchorCtr="0">
            <a:noAutofit/>
          </a:bodyPr>
          <a:lstStyle/>
          <a:p>
            <a:pPr marL="0" lvl="0" indent="0" algn="ctr">
              <a:spcBef>
                <a:spcPts val="0"/>
              </a:spcBef>
              <a:spcAft>
                <a:spcPts val="0"/>
              </a:spcAft>
              <a:buNone/>
            </a:pPr>
            <a:fld id="{00000000-1234-1234-1234-123412341234}" type="slidenum">
              <a:rPr lang="en" sz="2000">
                <a:solidFill>
                  <a:schemeClr val="bg1">
                    <a:lumMod val="50000"/>
                  </a:schemeClr>
                </a:solidFill>
                <a:latin typeface="Montserrat" panose="02000505000000020004" pitchFamily="2" charset="0"/>
              </a:rPr>
              <a:pPr marL="0" lvl="0" indent="0" algn="ctr">
                <a:spcBef>
                  <a:spcPts val="0"/>
                </a:spcBef>
                <a:spcAft>
                  <a:spcPts val="0"/>
                </a:spcAft>
                <a:buNone/>
              </a:pPr>
              <a:t>18</a:t>
            </a:fld>
            <a:endParaRPr sz="2000">
              <a:solidFill>
                <a:schemeClr val="bg1">
                  <a:lumMod val="50000"/>
                </a:schemeClr>
              </a:solidFill>
              <a:latin typeface="Montserrat" panose="02000505000000020004" pitchFamily="2" charset="0"/>
            </a:endParaRPr>
          </a:p>
        </p:txBody>
      </p:sp>
      <p:sp>
        <p:nvSpPr>
          <p:cNvPr id="8" name="Google Shape;23;p4">
            <a:extLst>
              <a:ext uri="{FF2B5EF4-FFF2-40B4-BE49-F238E27FC236}">
                <a16:creationId xmlns:a16="http://schemas.microsoft.com/office/drawing/2014/main" id="{916F7D2B-A179-4861-AE2C-42BD9594531A}"/>
              </a:ext>
            </a:extLst>
          </p:cNvPr>
          <p:cNvSpPr/>
          <p:nvPr/>
        </p:nvSpPr>
        <p:spPr>
          <a:xfrm flipH="1">
            <a:off x="2368274" y="-580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 name="TextBox 8">
            <a:extLst>
              <a:ext uri="{FF2B5EF4-FFF2-40B4-BE49-F238E27FC236}">
                <a16:creationId xmlns:a16="http://schemas.microsoft.com/office/drawing/2014/main" id="{853EDEB0-7B1F-4793-A857-4995113E6B9D}"/>
              </a:ext>
            </a:extLst>
          </p:cNvPr>
          <p:cNvSpPr txBox="1"/>
          <p:nvPr/>
        </p:nvSpPr>
        <p:spPr>
          <a:xfrm>
            <a:off x="3246373" y="123172"/>
            <a:ext cx="5095875" cy="307777"/>
          </a:xfrm>
          <a:prstGeom prst="rect">
            <a:avLst/>
          </a:prstGeom>
          <a:noFill/>
        </p:spPr>
        <p:txBody>
          <a:bodyPr wrap="square" rtlCol="0">
            <a:spAutoFit/>
          </a:bodyPr>
          <a:lstStyle/>
          <a:p>
            <a:r>
              <a:rPr lang="en-US">
                <a:latin typeface="Montserrat" panose="02000505000000020004" pitchFamily="2" charset="0"/>
              </a:rPr>
              <a:t>Top Microsoft Partner – Tier 1 Cloud Solutions Provider</a:t>
            </a:r>
          </a:p>
        </p:txBody>
      </p:sp>
      <p:sp>
        <p:nvSpPr>
          <p:cNvPr id="15" name="TextBox 14">
            <a:extLst>
              <a:ext uri="{FF2B5EF4-FFF2-40B4-BE49-F238E27FC236}">
                <a16:creationId xmlns:a16="http://schemas.microsoft.com/office/drawing/2014/main" id="{7412BB7C-B719-4160-A037-BB22A67126C4}"/>
              </a:ext>
            </a:extLst>
          </p:cNvPr>
          <p:cNvSpPr txBox="1"/>
          <p:nvPr/>
        </p:nvSpPr>
        <p:spPr>
          <a:xfrm>
            <a:off x="3246373" y="1492634"/>
            <a:ext cx="5095875" cy="307777"/>
          </a:xfrm>
          <a:prstGeom prst="rect">
            <a:avLst/>
          </a:prstGeom>
          <a:noFill/>
        </p:spPr>
        <p:txBody>
          <a:bodyPr wrap="square" rtlCol="0">
            <a:spAutoFit/>
          </a:bodyPr>
          <a:lstStyle/>
          <a:p>
            <a:r>
              <a:rPr lang="en-US">
                <a:latin typeface="Montserrat" panose="02000505000000020004" pitchFamily="2" charset="0"/>
              </a:rPr>
              <a:t>Data Analytics and Business Intelligence Experts</a:t>
            </a:r>
          </a:p>
        </p:txBody>
      </p:sp>
      <p:sp>
        <p:nvSpPr>
          <p:cNvPr id="17" name="TextBox 16">
            <a:extLst>
              <a:ext uri="{FF2B5EF4-FFF2-40B4-BE49-F238E27FC236}">
                <a16:creationId xmlns:a16="http://schemas.microsoft.com/office/drawing/2014/main" id="{EEDC308A-BB2F-485D-86E1-8C5BA24FDF58}"/>
              </a:ext>
            </a:extLst>
          </p:cNvPr>
          <p:cNvSpPr txBox="1"/>
          <p:nvPr/>
        </p:nvSpPr>
        <p:spPr>
          <a:xfrm>
            <a:off x="3246373" y="2039801"/>
            <a:ext cx="5095875" cy="523220"/>
          </a:xfrm>
          <a:prstGeom prst="rect">
            <a:avLst/>
          </a:prstGeom>
          <a:noFill/>
        </p:spPr>
        <p:txBody>
          <a:bodyPr wrap="square" rtlCol="0">
            <a:spAutoFit/>
          </a:bodyPr>
          <a:lstStyle/>
          <a:p>
            <a:r>
              <a:rPr lang="en-US">
                <a:latin typeface="Montserrat" panose="02000505000000020004" pitchFamily="2" charset="0"/>
              </a:rPr>
              <a:t>Strategic Partnerships and Alliance with World-Class Organizations</a:t>
            </a:r>
          </a:p>
        </p:txBody>
      </p:sp>
      <p:sp>
        <p:nvSpPr>
          <p:cNvPr id="19" name="TextBox 18">
            <a:extLst>
              <a:ext uri="{FF2B5EF4-FFF2-40B4-BE49-F238E27FC236}">
                <a16:creationId xmlns:a16="http://schemas.microsoft.com/office/drawing/2014/main" id="{3A284164-6946-40BB-A834-BB7168B03E94}"/>
              </a:ext>
            </a:extLst>
          </p:cNvPr>
          <p:cNvSpPr txBox="1"/>
          <p:nvPr/>
        </p:nvSpPr>
        <p:spPr>
          <a:xfrm>
            <a:off x="3246373" y="2979253"/>
            <a:ext cx="5095875" cy="307777"/>
          </a:xfrm>
          <a:prstGeom prst="rect">
            <a:avLst/>
          </a:prstGeom>
          <a:noFill/>
        </p:spPr>
        <p:txBody>
          <a:bodyPr wrap="square" rtlCol="0">
            <a:spAutoFit/>
          </a:bodyPr>
          <a:lstStyle/>
          <a:p>
            <a:r>
              <a:rPr lang="en-US">
                <a:latin typeface="Montserrat" panose="02000505000000020004" pitchFamily="2" charset="0"/>
              </a:rPr>
              <a:t>Outstanding Portfolio and Customer Success Stories</a:t>
            </a:r>
          </a:p>
        </p:txBody>
      </p:sp>
      <p:sp>
        <p:nvSpPr>
          <p:cNvPr id="21" name="TextBox 20">
            <a:extLst>
              <a:ext uri="{FF2B5EF4-FFF2-40B4-BE49-F238E27FC236}">
                <a16:creationId xmlns:a16="http://schemas.microsoft.com/office/drawing/2014/main" id="{BE4E4C68-B36C-480C-B717-0CAE010C42BF}"/>
              </a:ext>
            </a:extLst>
          </p:cNvPr>
          <p:cNvSpPr txBox="1"/>
          <p:nvPr/>
        </p:nvSpPr>
        <p:spPr>
          <a:xfrm>
            <a:off x="3246373" y="3649946"/>
            <a:ext cx="5095875" cy="523220"/>
          </a:xfrm>
          <a:prstGeom prst="rect">
            <a:avLst/>
          </a:prstGeom>
          <a:noFill/>
        </p:spPr>
        <p:txBody>
          <a:bodyPr wrap="square" rtlCol="0">
            <a:spAutoFit/>
          </a:bodyPr>
          <a:lstStyle/>
          <a:p>
            <a:r>
              <a:rPr lang="en-US">
                <a:latin typeface="Montserrat" panose="02000505000000020004" pitchFamily="2" charset="0"/>
              </a:rPr>
              <a:t>Customer Centric, Providing Effective Organizational Support </a:t>
            </a:r>
          </a:p>
        </p:txBody>
      </p:sp>
      <p:sp>
        <p:nvSpPr>
          <p:cNvPr id="22" name="Google Shape;729;p43">
            <a:extLst>
              <a:ext uri="{FF2B5EF4-FFF2-40B4-BE49-F238E27FC236}">
                <a16:creationId xmlns:a16="http://schemas.microsoft.com/office/drawing/2014/main" id="{BE122F0D-ED92-4921-A19B-B0EFD4084F96}"/>
              </a:ext>
            </a:extLst>
          </p:cNvPr>
          <p:cNvSpPr/>
          <p:nvPr/>
        </p:nvSpPr>
        <p:spPr>
          <a:xfrm>
            <a:off x="2745110" y="4562869"/>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TextBox 22">
            <a:extLst>
              <a:ext uri="{FF2B5EF4-FFF2-40B4-BE49-F238E27FC236}">
                <a16:creationId xmlns:a16="http://schemas.microsoft.com/office/drawing/2014/main" id="{4E822A7E-1787-4A04-BF7D-111B63C08E60}"/>
              </a:ext>
            </a:extLst>
          </p:cNvPr>
          <p:cNvSpPr txBox="1"/>
          <p:nvPr/>
        </p:nvSpPr>
        <p:spPr>
          <a:xfrm>
            <a:off x="3246373" y="4465893"/>
            <a:ext cx="5095875" cy="523220"/>
          </a:xfrm>
          <a:prstGeom prst="rect">
            <a:avLst/>
          </a:prstGeom>
          <a:noFill/>
        </p:spPr>
        <p:txBody>
          <a:bodyPr wrap="square" rtlCol="0">
            <a:spAutoFit/>
          </a:bodyPr>
          <a:lstStyle/>
          <a:p>
            <a:r>
              <a:rPr lang="en-US">
                <a:latin typeface="Montserrat" panose="02000505000000020004" pitchFamily="2" charset="0"/>
              </a:rPr>
              <a:t>Offers the best flexible and affordable rates in the industry without sacrificing quality.</a:t>
            </a:r>
          </a:p>
        </p:txBody>
      </p:sp>
      <p:grpSp>
        <p:nvGrpSpPr>
          <p:cNvPr id="24" name="Google Shape;696;p43">
            <a:extLst>
              <a:ext uri="{FF2B5EF4-FFF2-40B4-BE49-F238E27FC236}">
                <a16:creationId xmlns:a16="http://schemas.microsoft.com/office/drawing/2014/main" id="{66537A06-67C3-4477-ACDD-01647A152E91}"/>
              </a:ext>
            </a:extLst>
          </p:cNvPr>
          <p:cNvGrpSpPr/>
          <p:nvPr/>
        </p:nvGrpSpPr>
        <p:grpSpPr>
          <a:xfrm>
            <a:off x="2759858" y="1530595"/>
            <a:ext cx="369526" cy="268183"/>
            <a:chOff x="3932350" y="3714775"/>
            <a:chExt cx="439650" cy="319075"/>
          </a:xfrm>
        </p:grpSpPr>
        <p:sp>
          <p:nvSpPr>
            <p:cNvPr id="25" name="Google Shape;697;p43">
              <a:extLst>
                <a:ext uri="{FF2B5EF4-FFF2-40B4-BE49-F238E27FC236}">
                  <a16:creationId xmlns:a16="http://schemas.microsoft.com/office/drawing/2014/main" id="{BB204424-9E90-4FDC-AEA5-3A6BF3AD9EFF}"/>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Google Shape;698;p43">
              <a:extLst>
                <a:ext uri="{FF2B5EF4-FFF2-40B4-BE49-F238E27FC236}">
                  <a16:creationId xmlns:a16="http://schemas.microsoft.com/office/drawing/2014/main" id="{D89F1456-BE82-488C-92B7-326A48CBA5C0}"/>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Google Shape;699;p43">
              <a:extLst>
                <a:ext uri="{FF2B5EF4-FFF2-40B4-BE49-F238E27FC236}">
                  <a16:creationId xmlns:a16="http://schemas.microsoft.com/office/drawing/2014/main" id="{4D587FFB-7BAF-424C-BA34-3618E4E915B2}"/>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700;p43">
              <a:extLst>
                <a:ext uri="{FF2B5EF4-FFF2-40B4-BE49-F238E27FC236}">
                  <a16:creationId xmlns:a16="http://schemas.microsoft.com/office/drawing/2014/main" id="{0A236918-3A2B-45B9-B460-A068B4DEC141}"/>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701;p43">
              <a:extLst>
                <a:ext uri="{FF2B5EF4-FFF2-40B4-BE49-F238E27FC236}">
                  <a16:creationId xmlns:a16="http://schemas.microsoft.com/office/drawing/2014/main" id="{746C373F-A8DE-468B-9845-45F04EC69E75}"/>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 name="Google Shape;906;p43">
            <a:extLst>
              <a:ext uri="{FF2B5EF4-FFF2-40B4-BE49-F238E27FC236}">
                <a16:creationId xmlns:a16="http://schemas.microsoft.com/office/drawing/2014/main" id="{BDB6D48D-2515-4797-B343-7B937562B548}"/>
              </a:ext>
            </a:extLst>
          </p:cNvPr>
          <p:cNvGrpSpPr/>
          <p:nvPr/>
        </p:nvGrpSpPr>
        <p:grpSpPr>
          <a:xfrm>
            <a:off x="2720249" y="2115375"/>
            <a:ext cx="452420" cy="433992"/>
            <a:chOff x="5233525" y="4954450"/>
            <a:chExt cx="538275" cy="516350"/>
          </a:xfrm>
        </p:grpSpPr>
        <p:sp>
          <p:nvSpPr>
            <p:cNvPr id="31" name="Google Shape;907;p43">
              <a:extLst>
                <a:ext uri="{FF2B5EF4-FFF2-40B4-BE49-F238E27FC236}">
                  <a16:creationId xmlns:a16="http://schemas.microsoft.com/office/drawing/2014/main" id="{32A34259-7807-4719-BA25-4F0068115123}"/>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Google Shape;908;p43">
              <a:extLst>
                <a:ext uri="{FF2B5EF4-FFF2-40B4-BE49-F238E27FC236}">
                  <a16:creationId xmlns:a16="http://schemas.microsoft.com/office/drawing/2014/main" id="{24F0D107-8C87-4329-B4D5-6A9D5F31696E}"/>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Google Shape;909;p43">
              <a:extLst>
                <a:ext uri="{FF2B5EF4-FFF2-40B4-BE49-F238E27FC236}">
                  <a16:creationId xmlns:a16="http://schemas.microsoft.com/office/drawing/2014/main" id="{0A935833-F7D5-4F93-80BF-6CBEE274C0CA}"/>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Google Shape;910;p43">
              <a:extLst>
                <a:ext uri="{FF2B5EF4-FFF2-40B4-BE49-F238E27FC236}">
                  <a16:creationId xmlns:a16="http://schemas.microsoft.com/office/drawing/2014/main" id="{17AB9C2D-D46E-4373-9A86-6DBC9035B6C3}"/>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Google Shape;911;p43">
              <a:extLst>
                <a:ext uri="{FF2B5EF4-FFF2-40B4-BE49-F238E27FC236}">
                  <a16:creationId xmlns:a16="http://schemas.microsoft.com/office/drawing/2014/main" id="{4634D12D-90E9-48E2-A02D-16B83DDFD9F2}"/>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Google Shape;912;p43">
              <a:extLst>
                <a:ext uri="{FF2B5EF4-FFF2-40B4-BE49-F238E27FC236}">
                  <a16:creationId xmlns:a16="http://schemas.microsoft.com/office/drawing/2014/main" id="{E5874F99-A4D8-476D-A648-843B1A171580}"/>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913;p43">
              <a:extLst>
                <a:ext uri="{FF2B5EF4-FFF2-40B4-BE49-F238E27FC236}">
                  <a16:creationId xmlns:a16="http://schemas.microsoft.com/office/drawing/2014/main" id="{05BC8063-3B0C-4D2D-A9E6-E567EE1A1BA9}"/>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Google Shape;914;p43">
              <a:extLst>
                <a:ext uri="{FF2B5EF4-FFF2-40B4-BE49-F238E27FC236}">
                  <a16:creationId xmlns:a16="http://schemas.microsoft.com/office/drawing/2014/main" id="{F297B3E8-E430-4C51-8694-E9EDF4D31789}"/>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Google Shape;915;p43">
              <a:extLst>
                <a:ext uri="{FF2B5EF4-FFF2-40B4-BE49-F238E27FC236}">
                  <a16:creationId xmlns:a16="http://schemas.microsoft.com/office/drawing/2014/main" id="{FE357E3E-B9C4-4F86-8B80-7641D7D1F54A}"/>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Google Shape;916;p43">
              <a:extLst>
                <a:ext uri="{FF2B5EF4-FFF2-40B4-BE49-F238E27FC236}">
                  <a16:creationId xmlns:a16="http://schemas.microsoft.com/office/drawing/2014/main" id="{84C9CABD-1EBA-4C55-AF22-D78414AEB446}"/>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Google Shape;917;p43">
              <a:extLst>
                <a:ext uri="{FF2B5EF4-FFF2-40B4-BE49-F238E27FC236}">
                  <a16:creationId xmlns:a16="http://schemas.microsoft.com/office/drawing/2014/main" id="{F1560C11-94A5-473E-93C4-76A40378B2FA}"/>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42" name="Google Shape;640;p43">
            <a:extLst>
              <a:ext uri="{FF2B5EF4-FFF2-40B4-BE49-F238E27FC236}">
                <a16:creationId xmlns:a16="http://schemas.microsoft.com/office/drawing/2014/main" id="{90F02C87-3A8D-4C11-9A9C-6F17F58A443B}"/>
              </a:ext>
            </a:extLst>
          </p:cNvPr>
          <p:cNvGrpSpPr/>
          <p:nvPr/>
        </p:nvGrpSpPr>
        <p:grpSpPr>
          <a:xfrm>
            <a:off x="2755328" y="2936104"/>
            <a:ext cx="345971" cy="325505"/>
            <a:chOff x="5972700" y="2330200"/>
            <a:chExt cx="411625" cy="387275"/>
          </a:xfrm>
        </p:grpSpPr>
        <p:sp>
          <p:nvSpPr>
            <p:cNvPr id="43" name="Google Shape;641;p43">
              <a:extLst>
                <a:ext uri="{FF2B5EF4-FFF2-40B4-BE49-F238E27FC236}">
                  <a16:creationId xmlns:a16="http://schemas.microsoft.com/office/drawing/2014/main" id="{19695015-DA74-4EE9-9FB7-C03AD5EF2BD5}"/>
                </a:ext>
              </a:extLst>
            </p:cNvPr>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Google Shape;642;p43">
              <a:extLst>
                <a:ext uri="{FF2B5EF4-FFF2-40B4-BE49-F238E27FC236}">
                  <a16:creationId xmlns:a16="http://schemas.microsoft.com/office/drawing/2014/main" id="{1F762C75-B968-456E-98E4-35D55BC1A637}"/>
                </a:ext>
              </a:extLst>
            </p:cNvPr>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5" name="Google Shape;728;p43">
            <a:extLst>
              <a:ext uri="{FF2B5EF4-FFF2-40B4-BE49-F238E27FC236}">
                <a16:creationId xmlns:a16="http://schemas.microsoft.com/office/drawing/2014/main" id="{858A4826-C969-4C4A-AF97-B098D4FD0FD3}"/>
              </a:ext>
            </a:extLst>
          </p:cNvPr>
          <p:cNvSpPr/>
          <p:nvPr/>
        </p:nvSpPr>
        <p:spPr>
          <a:xfrm>
            <a:off x="2747144" y="192941"/>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Google Shape;639;p43">
            <a:extLst>
              <a:ext uri="{FF2B5EF4-FFF2-40B4-BE49-F238E27FC236}">
                <a16:creationId xmlns:a16="http://schemas.microsoft.com/office/drawing/2014/main" id="{C05D83C7-0BBD-431D-A5B5-64DCB417847B}"/>
              </a:ext>
            </a:extLst>
          </p:cNvPr>
          <p:cNvSpPr/>
          <p:nvPr/>
        </p:nvSpPr>
        <p:spPr>
          <a:xfrm>
            <a:off x="2755328" y="3725273"/>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Rectangle 47">
            <a:extLst>
              <a:ext uri="{FF2B5EF4-FFF2-40B4-BE49-F238E27FC236}">
                <a16:creationId xmlns:a16="http://schemas.microsoft.com/office/drawing/2014/main" id="{6CD3D5AF-C819-4E86-8F3B-90F570085ACD}"/>
              </a:ext>
            </a:extLst>
          </p:cNvPr>
          <p:cNvSpPr/>
          <p:nvPr/>
        </p:nvSpPr>
        <p:spPr>
          <a:xfrm>
            <a:off x="95565" y="381094"/>
            <a:ext cx="2226043" cy="1148743"/>
          </a:xfrm>
          <a:prstGeom prst="rect">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8"/>
          <p:cNvSpPr txBox="1">
            <a:spLocks noGrp="1"/>
          </p:cNvSpPr>
          <p:nvPr>
            <p:ph type="title"/>
          </p:nvPr>
        </p:nvSpPr>
        <p:spPr>
          <a:xfrm>
            <a:off x="102791" y="490726"/>
            <a:ext cx="3246900" cy="97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atin typeface="Montserrat" panose="02000505000000020004" pitchFamily="2" charset="0"/>
              </a:rPr>
              <a:t>Why Snapnet</a:t>
            </a:r>
            <a:endParaRPr>
              <a:latin typeface="Montserrat" panose="02000505000000020004" pitchFamily="2" charset="0"/>
            </a:endParaRPr>
          </a:p>
        </p:txBody>
      </p:sp>
      <p:sp>
        <p:nvSpPr>
          <p:cNvPr id="11" name="Rectangle 10">
            <a:extLst>
              <a:ext uri="{FF2B5EF4-FFF2-40B4-BE49-F238E27FC236}">
                <a16:creationId xmlns:a16="http://schemas.microsoft.com/office/drawing/2014/main" id="{D4D7BED1-3D49-4DF3-8885-E2D3D32198A6}"/>
              </a:ext>
            </a:extLst>
          </p:cNvPr>
          <p:cNvSpPr/>
          <p:nvPr/>
        </p:nvSpPr>
        <p:spPr>
          <a:xfrm>
            <a:off x="196264" y="1134281"/>
            <a:ext cx="1101832" cy="8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0B86DD0-CB6A-4ADF-885F-694B602E3422}"/>
              </a:ext>
            </a:extLst>
          </p:cNvPr>
          <p:cNvPicPr>
            <a:picLocks noChangeAspect="1"/>
          </p:cNvPicPr>
          <p:nvPr/>
        </p:nvPicPr>
        <p:blipFill>
          <a:blip r:embed="rId4"/>
          <a:stretch>
            <a:fillRect/>
          </a:stretch>
        </p:blipFill>
        <p:spPr>
          <a:xfrm>
            <a:off x="3432671" y="382616"/>
            <a:ext cx="3048812" cy="1184816"/>
          </a:xfrm>
          <a:prstGeom prst="rect">
            <a:avLst/>
          </a:prstGeom>
        </p:spPr>
      </p:pic>
    </p:spTree>
    <p:extLst>
      <p:ext uri="{BB962C8B-B14F-4D97-AF65-F5344CB8AC3E}">
        <p14:creationId xmlns:p14="http://schemas.microsoft.com/office/powerpoint/2010/main" val="2076590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24" name="Picture 23">
            <a:extLst>
              <a:ext uri="{FF2B5EF4-FFF2-40B4-BE49-F238E27FC236}">
                <a16:creationId xmlns:a16="http://schemas.microsoft.com/office/drawing/2014/main" id="{743857D9-47F9-4E41-B812-A72E5F954A52}"/>
              </a:ext>
            </a:extLst>
          </p:cNvPr>
          <p:cNvPicPr>
            <a:picLocks noChangeAspect="1"/>
          </p:cNvPicPr>
          <p:nvPr/>
        </p:nvPicPr>
        <p:blipFill>
          <a:blip r:embed="rId3"/>
          <a:stretch>
            <a:fillRect/>
          </a:stretch>
        </p:blipFill>
        <p:spPr>
          <a:xfrm>
            <a:off x="-2306" y="0"/>
            <a:ext cx="9144000" cy="4572000"/>
          </a:xfrm>
          <a:prstGeom prst="rect">
            <a:avLst/>
          </a:prstGeom>
        </p:spPr>
      </p:pic>
      <p:sp>
        <p:nvSpPr>
          <p:cNvPr id="4" name="Rectangle 3">
            <a:extLst>
              <a:ext uri="{FF2B5EF4-FFF2-40B4-BE49-F238E27FC236}">
                <a16:creationId xmlns:a16="http://schemas.microsoft.com/office/drawing/2014/main" id="{C642B830-2D55-4271-9245-739801618E31}"/>
              </a:ext>
            </a:extLst>
          </p:cNvPr>
          <p:cNvSpPr/>
          <p:nvPr/>
        </p:nvSpPr>
        <p:spPr>
          <a:xfrm>
            <a:off x="-2306" y="953780"/>
            <a:ext cx="9146306" cy="419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8"/>
          <p:cNvSpPr txBox="1">
            <a:spLocks noGrp="1"/>
          </p:cNvSpPr>
          <p:nvPr>
            <p:ph type="title"/>
          </p:nvPr>
        </p:nvSpPr>
        <p:spPr>
          <a:xfrm>
            <a:off x="201369" y="58195"/>
            <a:ext cx="5238377" cy="97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atin typeface="Montserrat" panose="02000505000000020004" pitchFamily="2" charset="0"/>
              </a:rPr>
              <a:t>Our Clientele</a:t>
            </a:r>
            <a:endParaRPr>
              <a:latin typeface="Montserrat" panose="02000505000000020004" pitchFamily="2" charset="0"/>
            </a:endParaRPr>
          </a:p>
        </p:txBody>
      </p:sp>
      <p:sp>
        <p:nvSpPr>
          <p:cNvPr id="8" name="Google Shape;23;p4">
            <a:extLst>
              <a:ext uri="{FF2B5EF4-FFF2-40B4-BE49-F238E27FC236}">
                <a16:creationId xmlns:a16="http://schemas.microsoft.com/office/drawing/2014/main" id="{916F7D2B-A179-4861-AE2C-42BD9594531A}"/>
              </a:ext>
            </a:extLst>
          </p:cNvPr>
          <p:cNvSpPr/>
          <p:nvPr/>
        </p:nvSpPr>
        <p:spPr>
          <a:xfrm rot="5400000">
            <a:off x="4530816" y="-3592740"/>
            <a:ext cx="77914" cy="9146306"/>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C42E37B1-A277-46FC-9EFE-166A5E6A415C}"/>
              </a:ext>
            </a:extLst>
          </p:cNvPr>
          <p:cNvSpPr/>
          <p:nvPr/>
        </p:nvSpPr>
        <p:spPr>
          <a:xfrm>
            <a:off x="274350" y="660197"/>
            <a:ext cx="1101832" cy="8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2">
            <a:extLst>
              <a:ext uri="{FF2B5EF4-FFF2-40B4-BE49-F238E27FC236}">
                <a16:creationId xmlns:a16="http://schemas.microsoft.com/office/drawing/2014/main" id="{D3B7BE3A-1CAC-4EC5-A9E0-EC4A07987565}"/>
              </a:ext>
            </a:extLst>
          </p:cNvPr>
          <p:cNvSpPr txBox="1">
            <a:spLocks/>
          </p:cNvSpPr>
          <p:nvPr/>
        </p:nvSpPr>
        <p:spPr>
          <a:xfrm>
            <a:off x="8606678" y="4749900"/>
            <a:ext cx="548700" cy="393600"/>
          </a:xfrm>
          <a:prstGeom prst="rect">
            <a:avLst/>
          </a:prstGeom>
          <a:solidFill>
            <a:srgbClr val="C00000"/>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8C48FCF8-25E9-4F94-BC2B-FA1B572C1FF3}" type="slidenum">
              <a:rPr lang="en-US" sz="2000" smtClean="0">
                <a:solidFill>
                  <a:schemeClr val="bg1"/>
                </a:solidFill>
                <a:latin typeface="Montserrat" panose="02000505000000020004" pitchFamily="2" charset="0"/>
              </a:rPr>
              <a:pPr algn="ctr"/>
              <a:t>19</a:t>
            </a:fld>
            <a:endParaRPr lang="en-US" sz="2000">
              <a:solidFill>
                <a:schemeClr val="bg1"/>
              </a:solidFill>
              <a:latin typeface="Montserrat" panose="02000505000000020004" pitchFamily="2" charset="0"/>
            </a:endParaRPr>
          </a:p>
        </p:txBody>
      </p:sp>
      <p:pic>
        <p:nvPicPr>
          <p:cNvPr id="6" name="Picture 5">
            <a:extLst>
              <a:ext uri="{FF2B5EF4-FFF2-40B4-BE49-F238E27FC236}">
                <a16:creationId xmlns:a16="http://schemas.microsoft.com/office/drawing/2014/main" id="{1833414C-01A5-4B12-AE7A-7BB7CDB95D38}"/>
              </a:ext>
            </a:extLst>
          </p:cNvPr>
          <p:cNvPicPr>
            <a:picLocks noChangeAspect="1"/>
          </p:cNvPicPr>
          <p:nvPr/>
        </p:nvPicPr>
        <p:blipFill>
          <a:blip r:embed="rId4"/>
          <a:stretch>
            <a:fillRect/>
          </a:stretch>
        </p:blipFill>
        <p:spPr>
          <a:xfrm>
            <a:off x="3215157" y="1136628"/>
            <a:ext cx="2036730" cy="1185828"/>
          </a:xfrm>
          <a:prstGeom prst="rect">
            <a:avLst/>
          </a:prstGeom>
        </p:spPr>
      </p:pic>
      <p:pic>
        <p:nvPicPr>
          <p:cNvPr id="9" name="Picture 8">
            <a:extLst>
              <a:ext uri="{FF2B5EF4-FFF2-40B4-BE49-F238E27FC236}">
                <a16:creationId xmlns:a16="http://schemas.microsoft.com/office/drawing/2014/main" id="{6B9B3EA8-34BE-48A4-A74E-FB1AA1F1331B}"/>
              </a:ext>
            </a:extLst>
          </p:cNvPr>
          <p:cNvPicPr>
            <a:picLocks noChangeAspect="1"/>
          </p:cNvPicPr>
          <p:nvPr/>
        </p:nvPicPr>
        <p:blipFill>
          <a:blip r:embed="rId5"/>
          <a:stretch>
            <a:fillRect/>
          </a:stretch>
        </p:blipFill>
        <p:spPr>
          <a:xfrm>
            <a:off x="5229981" y="2319492"/>
            <a:ext cx="1313459" cy="764724"/>
          </a:xfrm>
          <a:prstGeom prst="rect">
            <a:avLst/>
          </a:prstGeom>
        </p:spPr>
      </p:pic>
      <p:pic>
        <p:nvPicPr>
          <p:cNvPr id="13" name="Picture 12">
            <a:extLst>
              <a:ext uri="{FF2B5EF4-FFF2-40B4-BE49-F238E27FC236}">
                <a16:creationId xmlns:a16="http://schemas.microsoft.com/office/drawing/2014/main" id="{8AAA8BFA-B804-4649-8B43-FFEC7B6856D7}"/>
              </a:ext>
            </a:extLst>
          </p:cNvPr>
          <p:cNvPicPr>
            <a:picLocks noChangeAspect="1"/>
          </p:cNvPicPr>
          <p:nvPr/>
        </p:nvPicPr>
        <p:blipFill>
          <a:blip r:embed="rId6"/>
          <a:stretch>
            <a:fillRect/>
          </a:stretch>
        </p:blipFill>
        <p:spPr>
          <a:xfrm>
            <a:off x="5251887" y="1204269"/>
            <a:ext cx="1620089" cy="937891"/>
          </a:xfrm>
          <a:prstGeom prst="rect">
            <a:avLst/>
          </a:prstGeom>
        </p:spPr>
      </p:pic>
      <p:pic>
        <p:nvPicPr>
          <p:cNvPr id="15" name="Picture 14">
            <a:extLst>
              <a:ext uri="{FF2B5EF4-FFF2-40B4-BE49-F238E27FC236}">
                <a16:creationId xmlns:a16="http://schemas.microsoft.com/office/drawing/2014/main" id="{36473A7A-1B2E-4D7D-82E7-989D799AF529}"/>
              </a:ext>
            </a:extLst>
          </p:cNvPr>
          <p:cNvPicPr>
            <a:picLocks noChangeAspect="1"/>
          </p:cNvPicPr>
          <p:nvPr/>
        </p:nvPicPr>
        <p:blipFill>
          <a:blip r:embed="rId7"/>
          <a:stretch>
            <a:fillRect/>
          </a:stretch>
        </p:blipFill>
        <p:spPr>
          <a:xfrm>
            <a:off x="156012" y="1147725"/>
            <a:ext cx="1831611" cy="1060344"/>
          </a:xfrm>
          <a:prstGeom prst="rect">
            <a:avLst/>
          </a:prstGeom>
        </p:spPr>
      </p:pic>
      <p:pic>
        <p:nvPicPr>
          <p:cNvPr id="17" name="Picture 16">
            <a:extLst>
              <a:ext uri="{FF2B5EF4-FFF2-40B4-BE49-F238E27FC236}">
                <a16:creationId xmlns:a16="http://schemas.microsoft.com/office/drawing/2014/main" id="{6D174256-F18A-41AE-9C45-3A7F7A1592F5}"/>
              </a:ext>
            </a:extLst>
          </p:cNvPr>
          <p:cNvPicPr>
            <a:picLocks noChangeAspect="1"/>
          </p:cNvPicPr>
          <p:nvPr/>
        </p:nvPicPr>
        <p:blipFill>
          <a:blip r:embed="rId8"/>
          <a:stretch>
            <a:fillRect/>
          </a:stretch>
        </p:blipFill>
        <p:spPr>
          <a:xfrm>
            <a:off x="7954703" y="2570308"/>
            <a:ext cx="1205879" cy="698099"/>
          </a:xfrm>
          <a:prstGeom prst="rect">
            <a:avLst/>
          </a:prstGeom>
        </p:spPr>
      </p:pic>
      <p:pic>
        <p:nvPicPr>
          <p:cNvPr id="21" name="Picture 20">
            <a:extLst>
              <a:ext uri="{FF2B5EF4-FFF2-40B4-BE49-F238E27FC236}">
                <a16:creationId xmlns:a16="http://schemas.microsoft.com/office/drawing/2014/main" id="{8637C060-068E-4919-948C-71AD776497A5}"/>
              </a:ext>
            </a:extLst>
          </p:cNvPr>
          <p:cNvPicPr>
            <a:picLocks noChangeAspect="1"/>
          </p:cNvPicPr>
          <p:nvPr/>
        </p:nvPicPr>
        <p:blipFill>
          <a:blip r:embed="rId9"/>
          <a:stretch>
            <a:fillRect/>
          </a:stretch>
        </p:blipFill>
        <p:spPr>
          <a:xfrm>
            <a:off x="2672023" y="2199171"/>
            <a:ext cx="1408674" cy="815500"/>
          </a:xfrm>
          <a:prstGeom prst="rect">
            <a:avLst/>
          </a:prstGeom>
        </p:spPr>
      </p:pic>
      <p:pic>
        <p:nvPicPr>
          <p:cNvPr id="23" name="Picture 22">
            <a:extLst>
              <a:ext uri="{FF2B5EF4-FFF2-40B4-BE49-F238E27FC236}">
                <a16:creationId xmlns:a16="http://schemas.microsoft.com/office/drawing/2014/main" id="{0A6BE71A-0793-41DF-A52E-19700842F5B3}"/>
              </a:ext>
            </a:extLst>
          </p:cNvPr>
          <p:cNvPicPr>
            <a:picLocks noChangeAspect="1"/>
          </p:cNvPicPr>
          <p:nvPr/>
        </p:nvPicPr>
        <p:blipFill>
          <a:blip r:embed="rId10"/>
          <a:stretch>
            <a:fillRect/>
          </a:stretch>
        </p:blipFill>
        <p:spPr>
          <a:xfrm>
            <a:off x="1943687" y="1341813"/>
            <a:ext cx="1320965" cy="764724"/>
          </a:xfrm>
          <a:prstGeom prst="rect">
            <a:avLst/>
          </a:prstGeom>
        </p:spPr>
      </p:pic>
      <p:pic>
        <p:nvPicPr>
          <p:cNvPr id="25" name="Picture 24">
            <a:extLst>
              <a:ext uri="{FF2B5EF4-FFF2-40B4-BE49-F238E27FC236}">
                <a16:creationId xmlns:a16="http://schemas.microsoft.com/office/drawing/2014/main" id="{3DCEE138-A4B7-4ABF-B75C-D9C5109748B7}"/>
              </a:ext>
            </a:extLst>
          </p:cNvPr>
          <p:cNvPicPr>
            <a:picLocks noChangeAspect="1"/>
          </p:cNvPicPr>
          <p:nvPr/>
        </p:nvPicPr>
        <p:blipFill>
          <a:blip r:embed="rId11"/>
          <a:stretch>
            <a:fillRect/>
          </a:stretch>
        </p:blipFill>
        <p:spPr>
          <a:xfrm>
            <a:off x="7717627" y="1223454"/>
            <a:ext cx="1501797" cy="874378"/>
          </a:xfrm>
          <a:prstGeom prst="rect">
            <a:avLst/>
          </a:prstGeom>
        </p:spPr>
      </p:pic>
      <p:pic>
        <p:nvPicPr>
          <p:cNvPr id="27" name="Picture 26">
            <a:extLst>
              <a:ext uri="{FF2B5EF4-FFF2-40B4-BE49-F238E27FC236}">
                <a16:creationId xmlns:a16="http://schemas.microsoft.com/office/drawing/2014/main" id="{06DB79E8-1940-422C-9B41-DAB7FF04E73F}"/>
              </a:ext>
            </a:extLst>
          </p:cNvPr>
          <p:cNvPicPr>
            <a:picLocks noChangeAspect="1"/>
          </p:cNvPicPr>
          <p:nvPr/>
        </p:nvPicPr>
        <p:blipFill>
          <a:blip r:embed="rId12"/>
          <a:stretch>
            <a:fillRect/>
          </a:stretch>
        </p:blipFill>
        <p:spPr>
          <a:xfrm>
            <a:off x="7040466" y="4127678"/>
            <a:ext cx="1442538" cy="835104"/>
          </a:xfrm>
          <a:prstGeom prst="rect">
            <a:avLst/>
          </a:prstGeom>
        </p:spPr>
      </p:pic>
      <p:pic>
        <p:nvPicPr>
          <p:cNvPr id="31" name="Picture 30">
            <a:extLst>
              <a:ext uri="{FF2B5EF4-FFF2-40B4-BE49-F238E27FC236}">
                <a16:creationId xmlns:a16="http://schemas.microsoft.com/office/drawing/2014/main" id="{B8CAFA11-F0EE-47A9-B526-4CD10E2FDC56}"/>
              </a:ext>
            </a:extLst>
          </p:cNvPr>
          <p:cNvPicPr>
            <a:picLocks noChangeAspect="1"/>
          </p:cNvPicPr>
          <p:nvPr/>
        </p:nvPicPr>
        <p:blipFill>
          <a:blip r:embed="rId13"/>
          <a:stretch>
            <a:fillRect/>
          </a:stretch>
        </p:blipFill>
        <p:spPr>
          <a:xfrm>
            <a:off x="2254697" y="3243371"/>
            <a:ext cx="1489293" cy="862172"/>
          </a:xfrm>
          <a:prstGeom prst="rect">
            <a:avLst/>
          </a:prstGeom>
        </p:spPr>
      </p:pic>
      <p:pic>
        <p:nvPicPr>
          <p:cNvPr id="65" name="Picture 64">
            <a:extLst>
              <a:ext uri="{FF2B5EF4-FFF2-40B4-BE49-F238E27FC236}">
                <a16:creationId xmlns:a16="http://schemas.microsoft.com/office/drawing/2014/main" id="{BC0A7A4A-1E25-4ED5-B33C-252515875634}"/>
              </a:ext>
            </a:extLst>
          </p:cNvPr>
          <p:cNvPicPr>
            <a:picLocks noChangeAspect="1"/>
          </p:cNvPicPr>
          <p:nvPr/>
        </p:nvPicPr>
        <p:blipFill>
          <a:blip r:embed="rId14"/>
          <a:stretch>
            <a:fillRect/>
          </a:stretch>
        </p:blipFill>
        <p:spPr>
          <a:xfrm>
            <a:off x="1217061" y="2576860"/>
            <a:ext cx="1576171" cy="917680"/>
          </a:xfrm>
          <a:prstGeom prst="rect">
            <a:avLst/>
          </a:prstGeom>
        </p:spPr>
      </p:pic>
      <p:pic>
        <p:nvPicPr>
          <p:cNvPr id="67" name="Picture 66">
            <a:extLst>
              <a:ext uri="{FF2B5EF4-FFF2-40B4-BE49-F238E27FC236}">
                <a16:creationId xmlns:a16="http://schemas.microsoft.com/office/drawing/2014/main" id="{C2E57F8E-969A-40C6-B177-A964E74BB479}"/>
              </a:ext>
            </a:extLst>
          </p:cNvPr>
          <p:cNvPicPr>
            <a:picLocks noChangeAspect="1"/>
          </p:cNvPicPr>
          <p:nvPr/>
        </p:nvPicPr>
        <p:blipFill>
          <a:blip r:embed="rId15"/>
          <a:stretch>
            <a:fillRect/>
          </a:stretch>
        </p:blipFill>
        <p:spPr>
          <a:xfrm>
            <a:off x="5365763" y="4166556"/>
            <a:ext cx="1313459" cy="760379"/>
          </a:xfrm>
          <a:prstGeom prst="rect">
            <a:avLst/>
          </a:prstGeom>
        </p:spPr>
      </p:pic>
      <p:pic>
        <p:nvPicPr>
          <p:cNvPr id="70" name="Picture 69">
            <a:extLst>
              <a:ext uri="{FF2B5EF4-FFF2-40B4-BE49-F238E27FC236}">
                <a16:creationId xmlns:a16="http://schemas.microsoft.com/office/drawing/2014/main" id="{20BED2DC-037A-4558-8E3D-BF40A10A5CE9}"/>
              </a:ext>
            </a:extLst>
          </p:cNvPr>
          <p:cNvPicPr>
            <a:picLocks noChangeAspect="1"/>
          </p:cNvPicPr>
          <p:nvPr/>
        </p:nvPicPr>
        <p:blipFill>
          <a:blip r:embed="rId16"/>
          <a:stretch>
            <a:fillRect/>
          </a:stretch>
        </p:blipFill>
        <p:spPr>
          <a:xfrm>
            <a:off x="7565061" y="3388710"/>
            <a:ext cx="1205879" cy="698099"/>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634141D2-F7E7-4B3C-834D-A2B3B6A42D92}"/>
              </a:ext>
            </a:extLst>
          </p:cNvPr>
          <p:cNvPicPr>
            <a:picLocks noChangeAspect="1"/>
          </p:cNvPicPr>
          <p:nvPr/>
        </p:nvPicPr>
        <p:blipFill>
          <a:blip r:embed="rId17"/>
          <a:stretch>
            <a:fillRect/>
          </a:stretch>
        </p:blipFill>
        <p:spPr>
          <a:xfrm>
            <a:off x="7027437" y="1229857"/>
            <a:ext cx="778719" cy="778719"/>
          </a:xfrm>
          <a:prstGeom prst="rect">
            <a:avLst/>
          </a:prstGeom>
        </p:spPr>
      </p:pic>
      <p:pic>
        <p:nvPicPr>
          <p:cNvPr id="12" name="Picture 11">
            <a:extLst>
              <a:ext uri="{FF2B5EF4-FFF2-40B4-BE49-F238E27FC236}">
                <a16:creationId xmlns:a16="http://schemas.microsoft.com/office/drawing/2014/main" id="{EF133127-E4C4-4E7B-A721-340F3A4D9A47}"/>
              </a:ext>
            </a:extLst>
          </p:cNvPr>
          <p:cNvPicPr>
            <a:picLocks noChangeAspect="1"/>
          </p:cNvPicPr>
          <p:nvPr/>
        </p:nvPicPr>
        <p:blipFill>
          <a:blip r:embed="rId18"/>
          <a:stretch>
            <a:fillRect/>
          </a:stretch>
        </p:blipFill>
        <p:spPr>
          <a:xfrm>
            <a:off x="3894704" y="2199171"/>
            <a:ext cx="1385004" cy="1154170"/>
          </a:xfrm>
          <a:prstGeom prst="rect">
            <a:avLst/>
          </a:prstGeom>
        </p:spPr>
      </p:pic>
      <p:pic>
        <p:nvPicPr>
          <p:cNvPr id="16" name="Picture 15" descr="A picture containing bottle&#10;&#10;Description generated with very high confidence">
            <a:extLst>
              <a:ext uri="{FF2B5EF4-FFF2-40B4-BE49-F238E27FC236}">
                <a16:creationId xmlns:a16="http://schemas.microsoft.com/office/drawing/2014/main" id="{DB344E29-8D31-4CD2-A13A-DC65874BC731}"/>
              </a:ext>
            </a:extLst>
          </p:cNvPr>
          <p:cNvPicPr>
            <a:picLocks noChangeAspect="1"/>
          </p:cNvPicPr>
          <p:nvPr/>
        </p:nvPicPr>
        <p:blipFill>
          <a:blip r:embed="rId19"/>
          <a:stretch>
            <a:fillRect/>
          </a:stretch>
        </p:blipFill>
        <p:spPr>
          <a:xfrm>
            <a:off x="4135795" y="3407661"/>
            <a:ext cx="1151932" cy="758895"/>
          </a:xfrm>
          <a:prstGeom prst="rect">
            <a:avLst/>
          </a:prstGeom>
        </p:spPr>
      </p:pic>
      <p:pic>
        <p:nvPicPr>
          <p:cNvPr id="7" name="Picture 6" descr="A close up of a logo&#10;&#10;Description automatically generated">
            <a:extLst>
              <a:ext uri="{FF2B5EF4-FFF2-40B4-BE49-F238E27FC236}">
                <a16:creationId xmlns:a16="http://schemas.microsoft.com/office/drawing/2014/main" id="{D8277781-8B7B-462A-9BFC-C3118F413CF0}"/>
              </a:ext>
            </a:extLst>
          </p:cNvPr>
          <p:cNvPicPr>
            <a:picLocks noChangeAspect="1"/>
          </p:cNvPicPr>
          <p:nvPr/>
        </p:nvPicPr>
        <p:blipFill>
          <a:blip r:embed="rId20"/>
          <a:stretch>
            <a:fillRect/>
          </a:stretch>
        </p:blipFill>
        <p:spPr>
          <a:xfrm>
            <a:off x="72679" y="2355742"/>
            <a:ext cx="1154170" cy="1154170"/>
          </a:xfrm>
          <a:prstGeom prst="rect">
            <a:avLst/>
          </a:prstGeom>
        </p:spPr>
      </p:pic>
      <p:pic>
        <p:nvPicPr>
          <p:cNvPr id="14" name="Picture 13">
            <a:extLst>
              <a:ext uri="{FF2B5EF4-FFF2-40B4-BE49-F238E27FC236}">
                <a16:creationId xmlns:a16="http://schemas.microsoft.com/office/drawing/2014/main" id="{329383DD-D449-4490-81F4-43F7DAABA15E}"/>
              </a:ext>
            </a:extLst>
          </p:cNvPr>
          <p:cNvPicPr>
            <a:picLocks noChangeAspect="1"/>
          </p:cNvPicPr>
          <p:nvPr/>
        </p:nvPicPr>
        <p:blipFill>
          <a:blip r:embed="rId21"/>
          <a:stretch>
            <a:fillRect/>
          </a:stretch>
        </p:blipFill>
        <p:spPr>
          <a:xfrm>
            <a:off x="137059" y="3422542"/>
            <a:ext cx="1423816" cy="862172"/>
          </a:xfrm>
          <a:prstGeom prst="rect">
            <a:avLst/>
          </a:prstGeom>
        </p:spPr>
      </p:pic>
      <p:pic>
        <p:nvPicPr>
          <p:cNvPr id="18" name="Picture 17" descr="A picture containing game, ball&#10;&#10;Description automatically generated">
            <a:extLst>
              <a:ext uri="{FF2B5EF4-FFF2-40B4-BE49-F238E27FC236}">
                <a16:creationId xmlns:a16="http://schemas.microsoft.com/office/drawing/2014/main" id="{53E6CD16-0526-4D35-84E2-48C5A9CC9957}"/>
              </a:ext>
            </a:extLst>
          </p:cNvPr>
          <p:cNvPicPr>
            <a:picLocks noChangeAspect="1"/>
          </p:cNvPicPr>
          <p:nvPr/>
        </p:nvPicPr>
        <p:blipFill>
          <a:blip r:embed="rId22"/>
          <a:stretch>
            <a:fillRect/>
          </a:stretch>
        </p:blipFill>
        <p:spPr>
          <a:xfrm>
            <a:off x="6565966" y="2351217"/>
            <a:ext cx="1539128" cy="938492"/>
          </a:xfrm>
          <a:prstGeom prst="rect">
            <a:avLst/>
          </a:prstGeom>
        </p:spPr>
      </p:pic>
      <p:pic>
        <p:nvPicPr>
          <p:cNvPr id="22" name="Picture 21" descr="A picture containing drawing&#10;&#10;Description automatically generated">
            <a:extLst>
              <a:ext uri="{FF2B5EF4-FFF2-40B4-BE49-F238E27FC236}">
                <a16:creationId xmlns:a16="http://schemas.microsoft.com/office/drawing/2014/main" id="{D1B42364-D19A-4654-92BE-E9B227885BDD}"/>
              </a:ext>
            </a:extLst>
          </p:cNvPr>
          <p:cNvPicPr>
            <a:picLocks noChangeAspect="1"/>
          </p:cNvPicPr>
          <p:nvPr/>
        </p:nvPicPr>
        <p:blipFill>
          <a:blip r:embed="rId23"/>
          <a:stretch>
            <a:fillRect/>
          </a:stretch>
        </p:blipFill>
        <p:spPr>
          <a:xfrm>
            <a:off x="5640952" y="3161010"/>
            <a:ext cx="1687086" cy="1028710"/>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D6EEF3C-D2E5-4881-856F-7839E0162819}"/>
              </a:ext>
            </a:extLst>
          </p:cNvPr>
          <p:cNvPicPr>
            <a:picLocks noChangeAspect="1"/>
          </p:cNvPicPr>
          <p:nvPr/>
        </p:nvPicPr>
        <p:blipFill>
          <a:blip r:embed="rId24"/>
          <a:stretch>
            <a:fillRect/>
          </a:stretch>
        </p:blipFill>
        <p:spPr>
          <a:xfrm>
            <a:off x="1107403" y="3980235"/>
            <a:ext cx="1672568" cy="1019858"/>
          </a:xfrm>
          <a:prstGeom prst="rect">
            <a:avLst/>
          </a:prstGeom>
        </p:spPr>
      </p:pic>
      <p:pic>
        <p:nvPicPr>
          <p:cNvPr id="30" name="Picture 29" descr="A close up of a logo&#10;&#10;Description automatically generated">
            <a:extLst>
              <a:ext uri="{FF2B5EF4-FFF2-40B4-BE49-F238E27FC236}">
                <a16:creationId xmlns:a16="http://schemas.microsoft.com/office/drawing/2014/main" id="{718C3A1D-8748-4981-92ED-5FF149D3FA6C}"/>
              </a:ext>
            </a:extLst>
          </p:cNvPr>
          <p:cNvPicPr>
            <a:picLocks noChangeAspect="1"/>
          </p:cNvPicPr>
          <p:nvPr/>
        </p:nvPicPr>
        <p:blipFill>
          <a:blip r:embed="rId25"/>
          <a:stretch>
            <a:fillRect/>
          </a:stretch>
        </p:blipFill>
        <p:spPr>
          <a:xfrm>
            <a:off x="2948849" y="4063697"/>
            <a:ext cx="1857525" cy="1132637"/>
          </a:xfrm>
          <a:prstGeom prst="rect">
            <a:avLst/>
          </a:prstGeom>
        </p:spPr>
      </p:pic>
      <p:pic>
        <p:nvPicPr>
          <p:cNvPr id="3" name="Picture 2" descr="A close up of a sign&#10;&#10;Description automatically generated">
            <a:extLst>
              <a:ext uri="{FF2B5EF4-FFF2-40B4-BE49-F238E27FC236}">
                <a16:creationId xmlns:a16="http://schemas.microsoft.com/office/drawing/2014/main" id="{E7D88FE6-0344-4911-B287-DA7351AFD32C}"/>
              </a:ext>
            </a:extLst>
          </p:cNvPr>
          <p:cNvPicPr>
            <a:picLocks noChangeAspect="1"/>
          </p:cNvPicPr>
          <p:nvPr/>
        </p:nvPicPr>
        <p:blipFill>
          <a:blip r:embed="rId26"/>
          <a:stretch>
            <a:fillRect/>
          </a:stretch>
        </p:blipFill>
        <p:spPr>
          <a:xfrm>
            <a:off x="710327" y="2281422"/>
            <a:ext cx="1511289" cy="402558"/>
          </a:xfrm>
          <a:prstGeom prst="rect">
            <a:avLst/>
          </a:prstGeom>
        </p:spPr>
      </p:pic>
    </p:spTree>
    <p:extLst>
      <p:ext uri="{BB962C8B-B14F-4D97-AF65-F5344CB8AC3E}">
        <p14:creationId xmlns:p14="http://schemas.microsoft.com/office/powerpoint/2010/main" val="2215904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4" name="Rectangle 3">
            <a:extLst>
              <a:ext uri="{FF2B5EF4-FFF2-40B4-BE49-F238E27FC236}">
                <a16:creationId xmlns:a16="http://schemas.microsoft.com/office/drawing/2014/main" id="{C642B830-2D55-4271-9245-739801618E31}"/>
              </a:ext>
            </a:extLst>
          </p:cNvPr>
          <p:cNvSpPr/>
          <p:nvPr/>
        </p:nvSpPr>
        <p:spPr>
          <a:xfrm>
            <a:off x="2652844" y="-5800"/>
            <a:ext cx="7072599" cy="5149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Google Shape;122;p18"/>
          <p:cNvSpPr txBox="1">
            <a:spLocks noGrp="1"/>
          </p:cNvSpPr>
          <p:nvPr>
            <p:ph type="body" idx="2"/>
          </p:nvPr>
        </p:nvSpPr>
        <p:spPr>
          <a:xfrm>
            <a:off x="3025146" y="279270"/>
            <a:ext cx="4011961" cy="3462149"/>
          </a:xfrm>
          <a:prstGeom prst="rect">
            <a:avLst/>
          </a:prstGeom>
        </p:spPr>
        <p:txBody>
          <a:bodyPr spcFirstLastPara="1" wrap="square" lIns="91425" tIns="91425" rIns="91425" bIns="91425" anchor="t" anchorCtr="0">
            <a:noAutofit/>
          </a:bodyPr>
          <a:lstStyle/>
          <a:p>
            <a:pPr lvl="0" rtl="0">
              <a:lnSpc>
                <a:spcPct val="150000"/>
              </a:lnSpc>
              <a:spcBef>
                <a:spcPts val="1000"/>
              </a:spcBef>
              <a:spcAft>
                <a:spcPts val="0"/>
              </a:spcAft>
              <a:buClr>
                <a:srgbClr val="9D701F"/>
              </a:buClr>
              <a:buSzPts val="1800"/>
              <a:buFont typeface="+mj-lt"/>
              <a:buAutoNum type="arabicPeriod"/>
            </a:pPr>
            <a:r>
              <a:rPr lang="en-US" sz="1400">
                <a:latin typeface="Montserrat" panose="02000505000000020004" pitchFamily="2" charset="0"/>
              </a:rPr>
              <a:t>Who We Are</a:t>
            </a:r>
            <a:endParaRPr sz="1400">
              <a:latin typeface="Montserrat" panose="02000505000000020004" pitchFamily="2" charset="0"/>
            </a:endParaRPr>
          </a:p>
          <a:p>
            <a:pPr lvl="0">
              <a:lnSpc>
                <a:spcPct val="150000"/>
              </a:lnSpc>
              <a:spcBef>
                <a:spcPts val="1000"/>
              </a:spcBef>
              <a:spcAft>
                <a:spcPts val="1000"/>
              </a:spcAft>
              <a:buClr>
                <a:srgbClr val="9D701F"/>
              </a:buClr>
              <a:buSzPts val="1800"/>
              <a:buFont typeface="+mj-lt"/>
              <a:buAutoNum type="arabicPeriod"/>
            </a:pPr>
            <a:r>
              <a:rPr lang="en-US" sz="1400">
                <a:latin typeface="Montserrat" panose="02000505000000020004" pitchFamily="2" charset="0"/>
              </a:rPr>
              <a:t>Our Vision and Mission</a:t>
            </a:r>
          </a:p>
          <a:p>
            <a:pPr lvl="0">
              <a:lnSpc>
                <a:spcPct val="150000"/>
              </a:lnSpc>
              <a:spcBef>
                <a:spcPts val="1000"/>
              </a:spcBef>
              <a:spcAft>
                <a:spcPts val="1000"/>
              </a:spcAft>
              <a:buClr>
                <a:srgbClr val="9D701F"/>
              </a:buClr>
              <a:buSzPts val="1800"/>
              <a:buFont typeface="+mj-lt"/>
              <a:buAutoNum type="arabicPeriod"/>
            </a:pPr>
            <a:r>
              <a:rPr lang="en-US" sz="1400">
                <a:latin typeface="Montserrat" panose="02000505000000020004" pitchFamily="2" charset="0"/>
              </a:rPr>
              <a:t>Our Service Offerings</a:t>
            </a:r>
          </a:p>
          <a:p>
            <a:pPr lvl="0">
              <a:lnSpc>
                <a:spcPct val="150000"/>
              </a:lnSpc>
              <a:spcBef>
                <a:spcPts val="1000"/>
              </a:spcBef>
              <a:spcAft>
                <a:spcPts val="1000"/>
              </a:spcAft>
              <a:buClr>
                <a:srgbClr val="9D701F"/>
              </a:buClr>
              <a:buSzPts val="1800"/>
              <a:buFont typeface="+mj-lt"/>
              <a:buAutoNum type="arabicPeriod"/>
            </a:pPr>
            <a:r>
              <a:rPr lang="en-US" sz="1400">
                <a:latin typeface="Montserrat" panose="02000505000000020004" pitchFamily="2" charset="0"/>
              </a:rPr>
              <a:t>Why Snapnet</a:t>
            </a:r>
          </a:p>
          <a:p>
            <a:pPr lvl="0">
              <a:lnSpc>
                <a:spcPct val="150000"/>
              </a:lnSpc>
              <a:spcBef>
                <a:spcPts val="1000"/>
              </a:spcBef>
              <a:spcAft>
                <a:spcPts val="1000"/>
              </a:spcAft>
              <a:buClr>
                <a:srgbClr val="9D701F"/>
              </a:buClr>
              <a:buSzPts val="1800"/>
              <a:buFont typeface="+mj-lt"/>
              <a:buAutoNum type="arabicPeriod"/>
            </a:pPr>
            <a:r>
              <a:rPr lang="en-US" sz="1400">
                <a:latin typeface="Montserrat" panose="02000505000000020004" pitchFamily="2" charset="0"/>
              </a:rPr>
              <a:t>Our Clientele</a:t>
            </a:r>
          </a:p>
          <a:p>
            <a:pPr lvl="0">
              <a:lnSpc>
                <a:spcPct val="150000"/>
              </a:lnSpc>
              <a:spcBef>
                <a:spcPts val="1000"/>
              </a:spcBef>
              <a:spcAft>
                <a:spcPts val="1000"/>
              </a:spcAft>
              <a:buClr>
                <a:srgbClr val="9D701F"/>
              </a:buClr>
              <a:buSzPts val="1800"/>
              <a:buFont typeface="+mj-lt"/>
              <a:buAutoNum type="arabicPeriod"/>
            </a:pPr>
            <a:r>
              <a:rPr lang="en-US" sz="1400">
                <a:latin typeface="Montserrat" panose="02000505000000020004" pitchFamily="2" charset="0"/>
              </a:rPr>
              <a:t>Our Partners</a:t>
            </a:r>
          </a:p>
          <a:p>
            <a:pPr lvl="0">
              <a:lnSpc>
                <a:spcPct val="150000"/>
              </a:lnSpc>
              <a:spcBef>
                <a:spcPts val="1000"/>
              </a:spcBef>
              <a:spcAft>
                <a:spcPts val="1000"/>
              </a:spcAft>
              <a:buClr>
                <a:srgbClr val="9D701F"/>
              </a:buClr>
              <a:buSzPts val="1800"/>
              <a:buFont typeface="+mj-lt"/>
              <a:buAutoNum type="arabicPeriod"/>
            </a:pPr>
            <a:r>
              <a:rPr lang="en-US" sz="1400">
                <a:latin typeface="Montserrat" panose="02000505000000020004" pitchFamily="2" charset="0"/>
              </a:rPr>
              <a:t>Contact Us</a:t>
            </a:r>
            <a:endParaRPr sz="1400">
              <a:latin typeface="Montserrat" panose="02000505000000020004" pitchFamily="2" charset="0"/>
            </a:endParaRPr>
          </a:p>
        </p:txBody>
      </p:sp>
      <p:sp>
        <p:nvSpPr>
          <p:cNvPr id="8" name="Google Shape;23;p4">
            <a:extLst>
              <a:ext uri="{FF2B5EF4-FFF2-40B4-BE49-F238E27FC236}">
                <a16:creationId xmlns:a16="http://schemas.microsoft.com/office/drawing/2014/main" id="{916F7D2B-A179-4861-AE2C-42BD9594531A}"/>
              </a:ext>
            </a:extLst>
          </p:cNvPr>
          <p:cNvSpPr/>
          <p:nvPr/>
        </p:nvSpPr>
        <p:spPr>
          <a:xfrm>
            <a:off x="2584481" y="-18288"/>
            <a:ext cx="127969"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3" name="Picture 2" descr="A picture containing table, indoor&#10;&#10;Description generated with high confidence">
            <a:extLst>
              <a:ext uri="{FF2B5EF4-FFF2-40B4-BE49-F238E27FC236}">
                <a16:creationId xmlns:a16="http://schemas.microsoft.com/office/drawing/2014/main" id="{8EA4CB0C-FA77-4EFC-8B61-E4D1AB99DA4F}"/>
              </a:ext>
            </a:extLst>
          </p:cNvPr>
          <p:cNvPicPr>
            <a:picLocks noChangeAspect="1"/>
          </p:cNvPicPr>
          <p:nvPr/>
        </p:nvPicPr>
        <p:blipFill>
          <a:blip r:embed="rId3"/>
          <a:stretch>
            <a:fillRect/>
          </a:stretch>
        </p:blipFill>
        <p:spPr>
          <a:xfrm>
            <a:off x="0" y="0"/>
            <a:ext cx="2654710" cy="5143500"/>
          </a:xfrm>
          <a:prstGeom prst="rect">
            <a:avLst/>
          </a:prstGeom>
        </p:spPr>
      </p:pic>
      <p:sp>
        <p:nvSpPr>
          <p:cNvPr id="123" name="Google Shape;123;p18"/>
          <p:cNvSpPr txBox="1">
            <a:spLocks noGrp="1"/>
          </p:cNvSpPr>
          <p:nvPr>
            <p:ph type="sldNum" idx="12"/>
          </p:nvPr>
        </p:nvSpPr>
        <p:spPr>
          <a:xfrm>
            <a:off x="0" y="4749900"/>
            <a:ext cx="548700" cy="393600"/>
          </a:xfrm>
          <a:prstGeom prst="rect">
            <a:avLst/>
          </a:prstGeom>
          <a:solidFill>
            <a:schemeClr val="bg1"/>
          </a:solidFill>
        </p:spPr>
        <p:txBody>
          <a:bodyPr spcFirstLastPara="1" wrap="square" lIns="91425" tIns="91425" rIns="91425" bIns="91425" anchor="ctr" anchorCtr="0">
            <a:noAutofit/>
          </a:bodyPr>
          <a:lstStyle/>
          <a:p>
            <a:pPr marL="0" lvl="0" indent="0" algn="ctr">
              <a:spcBef>
                <a:spcPts val="0"/>
              </a:spcBef>
              <a:spcAft>
                <a:spcPts val="0"/>
              </a:spcAft>
              <a:buNone/>
            </a:pPr>
            <a:fld id="{00000000-1234-1234-1234-123412341234}" type="slidenum">
              <a:rPr lang="en" sz="2000">
                <a:solidFill>
                  <a:srgbClr val="9D701F"/>
                </a:solidFill>
                <a:latin typeface="Montserrat" panose="02000505000000020004" pitchFamily="2" charset="0"/>
              </a:rPr>
              <a:pPr marL="0" lvl="0" indent="0" algn="ctr">
                <a:spcBef>
                  <a:spcPts val="0"/>
                </a:spcBef>
                <a:spcAft>
                  <a:spcPts val="0"/>
                </a:spcAft>
                <a:buNone/>
              </a:pPr>
              <a:t>2</a:t>
            </a:fld>
            <a:endParaRPr sz="2000">
              <a:solidFill>
                <a:srgbClr val="9D701F"/>
              </a:solidFill>
              <a:latin typeface="Montserrat" panose="02000505000000020004" pitchFamily="2" charset="0"/>
            </a:endParaRPr>
          </a:p>
        </p:txBody>
      </p:sp>
      <p:sp>
        <p:nvSpPr>
          <p:cNvPr id="5" name="Rectangle 4">
            <a:extLst>
              <a:ext uri="{FF2B5EF4-FFF2-40B4-BE49-F238E27FC236}">
                <a16:creationId xmlns:a16="http://schemas.microsoft.com/office/drawing/2014/main" id="{24044EC5-4663-4C5B-B964-7157F1ADB9F6}"/>
              </a:ext>
            </a:extLst>
          </p:cNvPr>
          <p:cNvSpPr/>
          <p:nvPr/>
        </p:nvSpPr>
        <p:spPr>
          <a:xfrm>
            <a:off x="118002" y="500182"/>
            <a:ext cx="2310131" cy="1148743"/>
          </a:xfrm>
          <a:prstGeom prst="rect">
            <a:avLst/>
          </a:prstGeom>
          <a:solidFill>
            <a:srgbClr val="9D701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8"/>
          <p:cNvSpPr txBox="1">
            <a:spLocks noGrp="1"/>
          </p:cNvSpPr>
          <p:nvPr>
            <p:ph type="title"/>
          </p:nvPr>
        </p:nvSpPr>
        <p:spPr>
          <a:xfrm>
            <a:off x="220727" y="500182"/>
            <a:ext cx="3062796" cy="97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Montserrat" panose="02000505000000020004" pitchFamily="2" charset="0"/>
              </a:rPr>
              <a:t>Table of </a:t>
            </a:r>
            <a:br>
              <a:rPr lang="en">
                <a:latin typeface="Montserrat" panose="02000505000000020004" pitchFamily="2" charset="0"/>
              </a:rPr>
            </a:br>
            <a:r>
              <a:rPr lang="en">
                <a:latin typeface="Montserrat" panose="02000505000000020004" pitchFamily="2" charset="0"/>
              </a:rPr>
              <a:t>contents</a:t>
            </a:r>
            <a:endParaRPr>
              <a:latin typeface="Montserrat" panose="02000505000000020004" pitchFamily="2" charset="0"/>
            </a:endParaRPr>
          </a:p>
        </p:txBody>
      </p:sp>
      <p:sp>
        <p:nvSpPr>
          <p:cNvPr id="11" name="Rectangle 10">
            <a:extLst>
              <a:ext uri="{FF2B5EF4-FFF2-40B4-BE49-F238E27FC236}">
                <a16:creationId xmlns:a16="http://schemas.microsoft.com/office/drawing/2014/main" id="{D4D7BED1-3D49-4DF3-8885-E2D3D32198A6}"/>
              </a:ext>
            </a:extLst>
          </p:cNvPr>
          <p:cNvSpPr/>
          <p:nvPr/>
        </p:nvSpPr>
        <p:spPr>
          <a:xfrm>
            <a:off x="274350" y="1378566"/>
            <a:ext cx="1101832" cy="8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24" name="Picture 23">
            <a:extLst>
              <a:ext uri="{FF2B5EF4-FFF2-40B4-BE49-F238E27FC236}">
                <a16:creationId xmlns:a16="http://schemas.microsoft.com/office/drawing/2014/main" id="{A0059790-CDC3-4FAD-838C-4FE9E570CD8B}"/>
              </a:ext>
            </a:extLst>
          </p:cNvPr>
          <p:cNvPicPr>
            <a:picLocks noChangeAspect="1"/>
          </p:cNvPicPr>
          <p:nvPr/>
        </p:nvPicPr>
        <p:blipFill>
          <a:blip r:embed="rId3"/>
          <a:stretch>
            <a:fill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C642B830-2D55-4271-9245-739801618E31}"/>
              </a:ext>
            </a:extLst>
          </p:cNvPr>
          <p:cNvSpPr/>
          <p:nvPr/>
        </p:nvSpPr>
        <p:spPr>
          <a:xfrm>
            <a:off x="-2306" y="953780"/>
            <a:ext cx="9146306" cy="419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8"/>
          <p:cNvSpPr txBox="1">
            <a:spLocks noGrp="1"/>
          </p:cNvSpPr>
          <p:nvPr>
            <p:ph type="title"/>
          </p:nvPr>
        </p:nvSpPr>
        <p:spPr>
          <a:xfrm>
            <a:off x="201369" y="58195"/>
            <a:ext cx="5238377" cy="97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atin typeface="Montserrat" panose="02000505000000020004" pitchFamily="2" charset="0"/>
              </a:rPr>
              <a:t>Our Partners</a:t>
            </a:r>
            <a:endParaRPr>
              <a:latin typeface="Montserrat" panose="02000505000000020004" pitchFamily="2" charset="0"/>
            </a:endParaRPr>
          </a:p>
        </p:txBody>
      </p:sp>
      <p:sp>
        <p:nvSpPr>
          <p:cNvPr id="8" name="Google Shape;23;p4">
            <a:extLst>
              <a:ext uri="{FF2B5EF4-FFF2-40B4-BE49-F238E27FC236}">
                <a16:creationId xmlns:a16="http://schemas.microsoft.com/office/drawing/2014/main" id="{916F7D2B-A179-4861-AE2C-42BD9594531A}"/>
              </a:ext>
            </a:extLst>
          </p:cNvPr>
          <p:cNvSpPr/>
          <p:nvPr/>
        </p:nvSpPr>
        <p:spPr>
          <a:xfrm rot="5400000">
            <a:off x="4531890" y="-3580415"/>
            <a:ext cx="77914" cy="9146306"/>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C42E37B1-A277-46FC-9EFE-166A5E6A415C}"/>
              </a:ext>
            </a:extLst>
          </p:cNvPr>
          <p:cNvSpPr/>
          <p:nvPr/>
        </p:nvSpPr>
        <p:spPr>
          <a:xfrm>
            <a:off x="274350" y="660197"/>
            <a:ext cx="1101832" cy="8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2">
            <a:extLst>
              <a:ext uri="{FF2B5EF4-FFF2-40B4-BE49-F238E27FC236}">
                <a16:creationId xmlns:a16="http://schemas.microsoft.com/office/drawing/2014/main" id="{D3B7BE3A-1CAC-4EC5-A9E0-EC4A07987565}"/>
              </a:ext>
            </a:extLst>
          </p:cNvPr>
          <p:cNvSpPr txBox="1">
            <a:spLocks/>
          </p:cNvSpPr>
          <p:nvPr/>
        </p:nvSpPr>
        <p:spPr>
          <a:xfrm>
            <a:off x="8595300" y="4749898"/>
            <a:ext cx="548700" cy="393600"/>
          </a:xfrm>
          <a:prstGeom prst="rect">
            <a:avLst/>
          </a:prstGeom>
          <a:solidFill>
            <a:schemeClr val="accent5">
              <a:lumMod val="50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8C48FCF8-25E9-4F94-BC2B-FA1B572C1FF3}" type="slidenum">
              <a:rPr lang="en-US" sz="2000" smtClean="0">
                <a:solidFill>
                  <a:schemeClr val="bg1"/>
                </a:solidFill>
                <a:latin typeface="Montserrat" panose="02000505000000020004" pitchFamily="2" charset="0"/>
              </a:rPr>
              <a:pPr algn="ctr"/>
              <a:t>20</a:t>
            </a:fld>
            <a:endParaRPr lang="en-US" sz="2000" dirty="0">
              <a:solidFill>
                <a:schemeClr val="bg1"/>
              </a:solidFill>
              <a:latin typeface="Montserrat" panose="02000505000000020004" pitchFamily="2" charset="0"/>
            </a:endParaRPr>
          </a:p>
        </p:txBody>
      </p:sp>
      <p:pic>
        <p:nvPicPr>
          <p:cNvPr id="3" name="Picture 2">
            <a:extLst>
              <a:ext uri="{FF2B5EF4-FFF2-40B4-BE49-F238E27FC236}">
                <a16:creationId xmlns:a16="http://schemas.microsoft.com/office/drawing/2014/main" id="{FF16873E-6B3C-4636-AFD3-F1BFA118A80C}"/>
              </a:ext>
            </a:extLst>
          </p:cNvPr>
          <p:cNvPicPr>
            <a:picLocks noChangeAspect="1"/>
          </p:cNvPicPr>
          <p:nvPr/>
        </p:nvPicPr>
        <p:blipFill>
          <a:blip r:embed="rId4"/>
          <a:stretch>
            <a:fillRect/>
          </a:stretch>
        </p:blipFill>
        <p:spPr>
          <a:xfrm>
            <a:off x="4861561" y="1853977"/>
            <a:ext cx="1615541" cy="983859"/>
          </a:xfrm>
          <a:prstGeom prst="rect">
            <a:avLst/>
          </a:prstGeom>
        </p:spPr>
      </p:pic>
      <p:pic>
        <p:nvPicPr>
          <p:cNvPr id="6" name="Picture 5">
            <a:extLst>
              <a:ext uri="{FF2B5EF4-FFF2-40B4-BE49-F238E27FC236}">
                <a16:creationId xmlns:a16="http://schemas.microsoft.com/office/drawing/2014/main" id="{05B72732-237D-4B5E-8152-942F234F88E3}"/>
              </a:ext>
            </a:extLst>
          </p:cNvPr>
          <p:cNvPicPr>
            <a:picLocks noChangeAspect="1"/>
          </p:cNvPicPr>
          <p:nvPr/>
        </p:nvPicPr>
        <p:blipFill>
          <a:blip r:embed="rId5"/>
          <a:stretch>
            <a:fillRect/>
          </a:stretch>
        </p:blipFill>
        <p:spPr>
          <a:xfrm>
            <a:off x="2678555" y="1930899"/>
            <a:ext cx="1463242" cy="891109"/>
          </a:xfrm>
          <a:prstGeom prst="rect">
            <a:avLst/>
          </a:prstGeom>
        </p:spPr>
      </p:pic>
      <p:pic>
        <p:nvPicPr>
          <p:cNvPr id="9" name="Picture 8">
            <a:extLst>
              <a:ext uri="{FF2B5EF4-FFF2-40B4-BE49-F238E27FC236}">
                <a16:creationId xmlns:a16="http://schemas.microsoft.com/office/drawing/2014/main" id="{37B4624B-D51C-43BA-B8C3-E30909C3201D}"/>
              </a:ext>
            </a:extLst>
          </p:cNvPr>
          <p:cNvPicPr>
            <a:picLocks noChangeAspect="1"/>
          </p:cNvPicPr>
          <p:nvPr/>
        </p:nvPicPr>
        <p:blipFill>
          <a:blip r:embed="rId6"/>
          <a:stretch>
            <a:fillRect/>
          </a:stretch>
        </p:blipFill>
        <p:spPr>
          <a:xfrm>
            <a:off x="6991089" y="1930899"/>
            <a:ext cx="1425261" cy="867979"/>
          </a:xfrm>
          <a:prstGeom prst="rect">
            <a:avLst/>
          </a:prstGeom>
        </p:spPr>
      </p:pic>
      <p:pic>
        <p:nvPicPr>
          <p:cNvPr id="13" name="Picture 12">
            <a:extLst>
              <a:ext uri="{FF2B5EF4-FFF2-40B4-BE49-F238E27FC236}">
                <a16:creationId xmlns:a16="http://schemas.microsoft.com/office/drawing/2014/main" id="{849D68FC-322F-4F61-941C-9FAE997C7E09}"/>
              </a:ext>
            </a:extLst>
          </p:cNvPr>
          <p:cNvPicPr>
            <a:picLocks noChangeAspect="1"/>
          </p:cNvPicPr>
          <p:nvPr/>
        </p:nvPicPr>
        <p:blipFill>
          <a:blip r:embed="rId7"/>
          <a:stretch>
            <a:fillRect/>
          </a:stretch>
        </p:blipFill>
        <p:spPr>
          <a:xfrm>
            <a:off x="230589" y="4079716"/>
            <a:ext cx="1274742" cy="776313"/>
          </a:xfrm>
          <a:prstGeom prst="rect">
            <a:avLst/>
          </a:prstGeom>
        </p:spPr>
      </p:pic>
      <p:pic>
        <p:nvPicPr>
          <p:cNvPr id="15" name="Picture 14">
            <a:extLst>
              <a:ext uri="{FF2B5EF4-FFF2-40B4-BE49-F238E27FC236}">
                <a16:creationId xmlns:a16="http://schemas.microsoft.com/office/drawing/2014/main" id="{EB221374-0A06-4F92-BA1B-588398542DA2}"/>
              </a:ext>
            </a:extLst>
          </p:cNvPr>
          <p:cNvPicPr>
            <a:picLocks noChangeAspect="1"/>
          </p:cNvPicPr>
          <p:nvPr/>
        </p:nvPicPr>
        <p:blipFill>
          <a:blip r:embed="rId8"/>
          <a:stretch>
            <a:fillRect/>
          </a:stretch>
        </p:blipFill>
        <p:spPr>
          <a:xfrm>
            <a:off x="474839" y="3064787"/>
            <a:ext cx="1199883" cy="730724"/>
          </a:xfrm>
          <a:prstGeom prst="rect">
            <a:avLst/>
          </a:prstGeom>
        </p:spPr>
      </p:pic>
      <p:pic>
        <p:nvPicPr>
          <p:cNvPr id="17" name="Picture 16">
            <a:extLst>
              <a:ext uri="{FF2B5EF4-FFF2-40B4-BE49-F238E27FC236}">
                <a16:creationId xmlns:a16="http://schemas.microsoft.com/office/drawing/2014/main" id="{08FCC783-B3B2-406F-B031-5C34B683A0B6}"/>
              </a:ext>
            </a:extLst>
          </p:cNvPr>
          <p:cNvPicPr>
            <a:picLocks noChangeAspect="1"/>
          </p:cNvPicPr>
          <p:nvPr/>
        </p:nvPicPr>
        <p:blipFill>
          <a:blip r:embed="rId9"/>
          <a:stretch>
            <a:fillRect/>
          </a:stretch>
        </p:blipFill>
        <p:spPr>
          <a:xfrm>
            <a:off x="396346" y="1870464"/>
            <a:ext cx="1895177" cy="1154156"/>
          </a:xfrm>
          <a:prstGeom prst="rect">
            <a:avLst/>
          </a:prstGeom>
        </p:spPr>
      </p:pic>
      <p:pic>
        <p:nvPicPr>
          <p:cNvPr id="19" name="Picture 18">
            <a:extLst>
              <a:ext uri="{FF2B5EF4-FFF2-40B4-BE49-F238E27FC236}">
                <a16:creationId xmlns:a16="http://schemas.microsoft.com/office/drawing/2014/main" id="{8E45924A-7D94-4536-846F-6FE272A60CDE}"/>
              </a:ext>
            </a:extLst>
          </p:cNvPr>
          <p:cNvPicPr>
            <a:picLocks noChangeAspect="1"/>
          </p:cNvPicPr>
          <p:nvPr/>
        </p:nvPicPr>
        <p:blipFill>
          <a:blip r:embed="rId10"/>
          <a:stretch>
            <a:fillRect/>
          </a:stretch>
        </p:blipFill>
        <p:spPr>
          <a:xfrm>
            <a:off x="1722175" y="4079715"/>
            <a:ext cx="1274743" cy="776314"/>
          </a:xfrm>
          <a:prstGeom prst="rect">
            <a:avLst/>
          </a:prstGeom>
        </p:spPr>
      </p:pic>
      <p:pic>
        <p:nvPicPr>
          <p:cNvPr id="23" name="Picture 22">
            <a:extLst>
              <a:ext uri="{FF2B5EF4-FFF2-40B4-BE49-F238E27FC236}">
                <a16:creationId xmlns:a16="http://schemas.microsoft.com/office/drawing/2014/main" id="{590B5EA4-8468-49E5-B100-0655B10A5989}"/>
              </a:ext>
            </a:extLst>
          </p:cNvPr>
          <p:cNvPicPr>
            <a:picLocks noChangeAspect="1"/>
          </p:cNvPicPr>
          <p:nvPr/>
        </p:nvPicPr>
        <p:blipFill>
          <a:blip r:embed="rId11"/>
          <a:stretch>
            <a:fillRect/>
          </a:stretch>
        </p:blipFill>
        <p:spPr>
          <a:xfrm>
            <a:off x="4571024" y="2773929"/>
            <a:ext cx="2269238" cy="1386757"/>
          </a:xfrm>
          <a:prstGeom prst="rect">
            <a:avLst/>
          </a:prstGeom>
        </p:spPr>
      </p:pic>
      <p:pic>
        <p:nvPicPr>
          <p:cNvPr id="25" name="Picture 24">
            <a:extLst>
              <a:ext uri="{FF2B5EF4-FFF2-40B4-BE49-F238E27FC236}">
                <a16:creationId xmlns:a16="http://schemas.microsoft.com/office/drawing/2014/main" id="{952B847B-D46E-40AB-9022-D878ABC65723}"/>
              </a:ext>
            </a:extLst>
          </p:cNvPr>
          <p:cNvPicPr>
            <a:picLocks noChangeAspect="1"/>
          </p:cNvPicPr>
          <p:nvPr/>
        </p:nvPicPr>
        <p:blipFill>
          <a:blip r:embed="rId12"/>
          <a:stretch>
            <a:fillRect/>
          </a:stretch>
        </p:blipFill>
        <p:spPr>
          <a:xfrm>
            <a:off x="7067380" y="3999409"/>
            <a:ext cx="1642836" cy="1000481"/>
          </a:xfrm>
          <a:prstGeom prst="rect">
            <a:avLst/>
          </a:prstGeom>
        </p:spPr>
      </p:pic>
      <p:pic>
        <p:nvPicPr>
          <p:cNvPr id="27" name="Picture 26">
            <a:extLst>
              <a:ext uri="{FF2B5EF4-FFF2-40B4-BE49-F238E27FC236}">
                <a16:creationId xmlns:a16="http://schemas.microsoft.com/office/drawing/2014/main" id="{DD09C3A6-08B9-4724-ABFE-2964D43DFA52}"/>
              </a:ext>
            </a:extLst>
          </p:cNvPr>
          <p:cNvPicPr>
            <a:picLocks noChangeAspect="1"/>
          </p:cNvPicPr>
          <p:nvPr/>
        </p:nvPicPr>
        <p:blipFill>
          <a:blip r:embed="rId13"/>
          <a:stretch>
            <a:fillRect/>
          </a:stretch>
        </p:blipFill>
        <p:spPr>
          <a:xfrm>
            <a:off x="5141992" y="4031017"/>
            <a:ext cx="1615543" cy="983860"/>
          </a:xfrm>
          <a:prstGeom prst="rect">
            <a:avLst/>
          </a:prstGeom>
        </p:spPr>
      </p:pic>
      <p:pic>
        <p:nvPicPr>
          <p:cNvPr id="31" name="Picture 30">
            <a:extLst>
              <a:ext uri="{FF2B5EF4-FFF2-40B4-BE49-F238E27FC236}">
                <a16:creationId xmlns:a16="http://schemas.microsoft.com/office/drawing/2014/main" id="{03928964-5B71-45DA-9F95-0F2245A72B4E}"/>
              </a:ext>
            </a:extLst>
          </p:cNvPr>
          <p:cNvPicPr>
            <a:picLocks noChangeAspect="1"/>
          </p:cNvPicPr>
          <p:nvPr/>
        </p:nvPicPr>
        <p:blipFill>
          <a:blip r:embed="rId14"/>
          <a:stretch>
            <a:fillRect/>
          </a:stretch>
        </p:blipFill>
        <p:spPr>
          <a:xfrm>
            <a:off x="7000054" y="2932858"/>
            <a:ext cx="1642836" cy="1000481"/>
          </a:xfrm>
          <a:prstGeom prst="rect">
            <a:avLst/>
          </a:prstGeom>
        </p:spPr>
      </p:pic>
      <p:sp>
        <p:nvSpPr>
          <p:cNvPr id="39" name="Google Shape;382;p34">
            <a:extLst>
              <a:ext uri="{FF2B5EF4-FFF2-40B4-BE49-F238E27FC236}">
                <a16:creationId xmlns:a16="http://schemas.microsoft.com/office/drawing/2014/main" id="{27573443-277F-45D5-BFF4-C2011A118BCF}"/>
              </a:ext>
            </a:extLst>
          </p:cNvPr>
          <p:cNvSpPr txBox="1">
            <a:spLocks/>
          </p:cNvSpPr>
          <p:nvPr/>
        </p:nvSpPr>
        <p:spPr>
          <a:xfrm>
            <a:off x="350795" y="972449"/>
            <a:ext cx="8440104"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spcBef>
                <a:spcPts val="600"/>
              </a:spcBef>
            </a:pPr>
            <a:r>
              <a:rPr lang="en-US" sz="1200">
                <a:latin typeface="Montserrat" panose="02000505000000020004" pitchFamily="2" charset="0"/>
              </a:rPr>
              <a:t>We are a strategic partners to leading global players to proffer solutions that caters for the needs of business users, developers, IT professionals, and everyone in the IT chain. </a:t>
            </a:r>
          </a:p>
        </p:txBody>
      </p:sp>
      <p:pic>
        <p:nvPicPr>
          <p:cNvPr id="5" name="Picture 4" descr="A picture containing sky, monitor, background, computer&#10;&#10;Description automatically generated">
            <a:extLst>
              <a:ext uri="{FF2B5EF4-FFF2-40B4-BE49-F238E27FC236}">
                <a16:creationId xmlns:a16="http://schemas.microsoft.com/office/drawing/2014/main" id="{6B3E1CF7-4734-43D8-B5EE-697D037D77E8}"/>
              </a:ext>
            </a:extLst>
          </p:cNvPr>
          <p:cNvPicPr>
            <a:picLocks noChangeAspect="1"/>
          </p:cNvPicPr>
          <p:nvPr/>
        </p:nvPicPr>
        <p:blipFill>
          <a:blip r:embed="rId15"/>
          <a:stretch>
            <a:fillRect/>
          </a:stretch>
        </p:blipFill>
        <p:spPr>
          <a:xfrm>
            <a:off x="2363241" y="3252309"/>
            <a:ext cx="1733615" cy="467642"/>
          </a:xfrm>
          <a:prstGeom prst="rect">
            <a:avLst/>
          </a:prstGeom>
        </p:spPr>
      </p:pic>
      <p:pic>
        <p:nvPicPr>
          <p:cNvPr id="7" name="Picture 6">
            <a:extLst>
              <a:ext uri="{FF2B5EF4-FFF2-40B4-BE49-F238E27FC236}">
                <a16:creationId xmlns:a16="http://schemas.microsoft.com/office/drawing/2014/main" id="{F18DC090-1380-4933-A937-4E943C2211DF}"/>
              </a:ext>
            </a:extLst>
          </p:cNvPr>
          <p:cNvPicPr>
            <a:picLocks noChangeAspect="1"/>
          </p:cNvPicPr>
          <p:nvPr/>
        </p:nvPicPr>
        <p:blipFill>
          <a:blip r:embed="rId16"/>
          <a:stretch>
            <a:fillRect/>
          </a:stretch>
        </p:blipFill>
        <p:spPr>
          <a:xfrm>
            <a:off x="3322796" y="3867060"/>
            <a:ext cx="1892817" cy="1154156"/>
          </a:xfrm>
          <a:prstGeom prst="rect">
            <a:avLst/>
          </a:prstGeom>
        </p:spPr>
      </p:pic>
    </p:spTree>
    <p:extLst>
      <p:ext uri="{BB962C8B-B14F-4D97-AF65-F5344CB8AC3E}">
        <p14:creationId xmlns:p14="http://schemas.microsoft.com/office/powerpoint/2010/main" val="2574161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22" name="Picture 21" descr="A picture containing outdoor, nature&#10;&#10;Description generated with high confidence">
            <a:extLst>
              <a:ext uri="{FF2B5EF4-FFF2-40B4-BE49-F238E27FC236}">
                <a16:creationId xmlns:a16="http://schemas.microsoft.com/office/drawing/2014/main" id="{B305E6E6-9F2F-46AD-A978-3CFCE278AC2C}"/>
              </a:ext>
            </a:extLst>
          </p:cNvPr>
          <p:cNvPicPr>
            <a:picLocks noChangeAspect="1"/>
          </p:cNvPicPr>
          <p:nvPr/>
        </p:nvPicPr>
        <p:blipFill>
          <a:blip r:embed="rId3"/>
          <a:stretch>
            <a:fillRect/>
          </a:stretch>
        </p:blipFill>
        <p:spPr>
          <a:xfrm>
            <a:off x="0" y="-18688"/>
            <a:ext cx="8115300" cy="5156387"/>
          </a:xfrm>
          <a:prstGeom prst="rect">
            <a:avLst/>
          </a:prstGeom>
        </p:spPr>
      </p:pic>
      <p:sp>
        <p:nvSpPr>
          <p:cNvPr id="4" name="Rectangle 3">
            <a:extLst>
              <a:ext uri="{FF2B5EF4-FFF2-40B4-BE49-F238E27FC236}">
                <a16:creationId xmlns:a16="http://schemas.microsoft.com/office/drawing/2014/main" id="{C642B830-2D55-4271-9245-739801618E31}"/>
              </a:ext>
            </a:extLst>
          </p:cNvPr>
          <p:cNvSpPr/>
          <p:nvPr/>
        </p:nvSpPr>
        <p:spPr>
          <a:xfrm>
            <a:off x="1877010" y="-18688"/>
            <a:ext cx="7266990" cy="5162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8"/>
          <p:cNvSpPr txBox="1">
            <a:spLocks noGrp="1"/>
          </p:cNvSpPr>
          <p:nvPr>
            <p:ph type="title"/>
          </p:nvPr>
        </p:nvSpPr>
        <p:spPr>
          <a:xfrm>
            <a:off x="-13163" y="482656"/>
            <a:ext cx="2631031" cy="97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atin typeface="Montserrat" panose="02000505000000020004" pitchFamily="2" charset="0"/>
              </a:rPr>
              <a:t>Contact Us</a:t>
            </a:r>
            <a:endParaRPr>
              <a:latin typeface="Montserrat" panose="02000505000000020004" pitchFamily="2" charset="0"/>
            </a:endParaRPr>
          </a:p>
        </p:txBody>
      </p:sp>
      <p:sp>
        <p:nvSpPr>
          <p:cNvPr id="123" name="Google Shape;123;p18"/>
          <p:cNvSpPr txBox="1">
            <a:spLocks noGrp="1"/>
          </p:cNvSpPr>
          <p:nvPr>
            <p:ph type="sldNum" idx="12"/>
          </p:nvPr>
        </p:nvSpPr>
        <p:spPr>
          <a:xfrm>
            <a:off x="0" y="4749900"/>
            <a:ext cx="548700" cy="393600"/>
          </a:xfrm>
          <a:prstGeom prst="rect">
            <a:avLst/>
          </a:prstGeom>
          <a:solidFill>
            <a:schemeClr val="bg1"/>
          </a:solidFill>
          <a:ln>
            <a:noFill/>
          </a:ln>
        </p:spPr>
        <p:txBody>
          <a:bodyPr spcFirstLastPara="1" wrap="square" lIns="91425" tIns="91425" rIns="91425" bIns="91425" anchor="ctr" anchorCtr="0">
            <a:noAutofit/>
          </a:bodyPr>
          <a:lstStyle/>
          <a:p>
            <a:pPr marL="0" lvl="0" indent="0" algn="ctr">
              <a:spcBef>
                <a:spcPts val="0"/>
              </a:spcBef>
              <a:spcAft>
                <a:spcPts val="0"/>
              </a:spcAft>
              <a:buNone/>
            </a:pPr>
            <a:fld id="{00000000-1234-1234-1234-123412341234}" type="slidenum">
              <a:rPr lang="en" sz="2000">
                <a:solidFill>
                  <a:srgbClr val="C00000"/>
                </a:solidFill>
                <a:latin typeface="Montserrat" panose="02000505000000020004" pitchFamily="2" charset="0"/>
              </a:rPr>
              <a:pPr marL="0" lvl="0" indent="0" algn="ctr">
                <a:spcBef>
                  <a:spcPts val="0"/>
                </a:spcBef>
                <a:spcAft>
                  <a:spcPts val="0"/>
                </a:spcAft>
                <a:buNone/>
              </a:pPr>
              <a:t>21</a:t>
            </a:fld>
            <a:endParaRPr sz="2000">
              <a:solidFill>
                <a:srgbClr val="C00000"/>
              </a:solidFill>
              <a:latin typeface="Montserrat" panose="02000505000000020004" pitchFamily="2" charset="0"/>
            </a:endParaRPr>
          </a:p>
        </p:txBody>
      </p:sp>
      <p:sp>
        <p:nvSpPr>
          <p:cNvPr id="8" name="Google Shape;23;p4">
            <a:extLst>
              <a:ext uri="{FF2B5EF4-FFF2-40B4-BE49-F238E27FC236}">
                <a16:creationId xmlns:a16="http://schemas.microsoft.com/office/drawing/2014/main" id="{916F7D2B-A179-4861-AE2C-42BD9594531A}"/>
              </a:ext>
            </a:extLst>
          </p:cNvPr>
          <p:cNvSpPr/>
          <p:nvPr/>
        </p:nvSpPr>
        <p:spPr>
          <a:xfrm flipH="1">
            <a:off x="1764350" y="-8471"/>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D4D7BED1-3D49-4DF3-8885-E2D3D32198A6}"/>
              </a:ext>
            </a:extLst>
          </p:cNvPr>
          <p:cNvSpPr/>
          <p:nvPr/>
        </p:nvSpPr>
        <p:spPr>
          <a:xfrm>
            <a:off x="108649" y="1003030"/>
            <a:ext cx="1101832" cy="8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0AC86D7-D897-425E-8FFF-F10821C4FD6C}"/>
              </a:ext>
            </a:extLst>
          </p:cNvPr>
          <p:cNvPicPr>
            <a:picLocks noChangeAspect="1"/>
          </p:cNvPicPr>
          <p:nvPr/>
        </p:nvPicPr>
        <p:blipFill>
          <a:blip r:embed="rId4"/>
          <a:stretch>
            <a:fillRect/>
          </a:stretch>
        </p:blipFill>
        <p:spPr>
          <a:xfrm>
            <a:off x="2081981" y="587835"/>
            <a:ext cx="2500456" cy="745419"/>
          </a:xfrm>
          <a:prstGeom prst="rect">
            <a:avLst/>
          </a:prstGeom>
        </p:spPr>
      </p:pic>
      <p:sp>
        <p:nvSpPr>
          <p:cNvPr id="47" name="Google Shape;382;p34">
            <a:extLst>
              <a:ext uri="{FF2B5EF4-FFF2-40B4-BE49-F238E27FC236}">
                <a16:creationId xmlns:a16="http://schemas.microsoft.com/office/drawing/2014/main" id="{22F3536C-9E7C-40D6-9063-5985E306FC77}"/>
              </a:ext>
            </a:extLst>
          </p:cNvPr>
          <p:cNvSpPr txBox="1">
            <a:spLocks/>
          </p:cNvSpPr>
          <p:nvPr/>
        </p:nvSpPr>
        <p:spPr>
          <a:xfrm>
            <a:off x="2183048" y="2018765"/>
            <a:ext cx="3919072"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endParaRPr lang="en-US" sz="1200" b="1">
              <a:latin typeface="Montserrat" panose="02000505000000020004" pitchFamily="2" charset="0"/>
            </a:endParaRPr>
          </a:p>
          <a:p>
            <a:pPr>
              <a:spcBef>
                <a:spcPts val="600"/>
              </a:spcBef>
            </a:pPr>
            <a:r>
              <a:rPr lang="en-US" sz="1200" b="1">
                <a:latin typeface="Montserrat" panose="02000505000000020004" pitchFamily="2" charset="0"/>
              </a:rPr>
              <a:t>LAGOS (HEAD OFFICE)</a:t>
            </a:r>
          </a:p>
          <a:p>
            <a:pPr>
              <a:spcBef>
                <a:spcPts val="600"/>
              </a:spcBef>
            </a:pPr>
            <a:r>
              <a:rPr lang="en-US" sz="1200">
                <a:latin typeface="Montserrat" panose="02000505000000020004" pitchFamily="2" charset="0"/>
              </a:rPr>
              <a:t>Plot 1b Abayomi </a:t>
            </a:r>
            <a:r>
              <a:rPr lang="en-US" sz="1200" err="1">
                <a:latin typeface="Montserrat" panose="02000505000000020004" pitchFamily="2" charset="0"/>
              </a:rPr>
              <a:t>Shonuga</a:t>
            </a:r>
            <a:r>
              <a:rPr lang="en-US" sz="1200">
                <a:latin typeface="Montserrat" panose="02000505000000020004" pitchFamily="2" charset="0"/>
              </a:rPr>
              <a:t> Crescent,</a:t>
            </a:r>
          </a:p>
          <a:p>
            <a:pPr>
              <a:spcBef>
                <a:spcPts val="600"/>
              </a:spcBef>
            </a:pPr>
            <a:r>
              <a:rPr lang="en-US" sz="1200">
                <a:latin typeface="Montserrat" panose="02000505000000020004" pitchFamily="2" charset="0"/>
              </a:rPr>
              <a:t>Off Dele Adedeji Street, </a:t>
            </a:r>
          </a:p>
          <a:p>
            <a:pPr>
              <a:spcBef>
                <a:spcPts val="600"/>
              </a:spcBef>
            </a:pPr>
            <a:r>
              <a:rPr lang="en-US" sz="1200">
                <a:latin typeface="Montserrat" panose="02000505000000020004" pitchFamily="2" charset="0"/>
              </a:rPr>
              <a:t>Lekki Phase1, Lagos, Nigeria.</a:t>
            </a:r>
          </a:p>
          <a:p>
            <a:pPr>
              <a:spcBef>
                <a:spcPts val="600"/>
              </a:spcBef>
            </a:pPr>
            <a:r>
              <a:rPr lang="en-US" sz="1200">
                <a:latin typeface="Montserrat" panose="02000505000000020004" pitchFamily="2" charset="0"/>
              </a:rPr>
              <a:t>info@snapnet.com.ng |+2349090004652</a:t>
            </a:r>
          </a:p>
        </p:txBody>
      </p:sp>
      <p:sp>
        <p:nvSpPr>
          <p:cNvPr id="50" name="Google Shape;382;p34">
            <a:extLst>
              <a:ext uri="{FF2B5EF4-FFF2-40B4-BE49-F238E27FC236}">
                <a16:creationId xmlns:a16="http://schemas.microsoft.com/office/drawing/2014/main" id="{A1B10319-EA93-4527-8F3A-A22394CE5483}"/>
              </a:ext>
            </a:extLst>
          </p:cNvPr>
          <p:cNvSpPr txBox="1">
            <a:spLocks/>
          </p:cNvSpPr>
          <p:nvPr/>
        </p:nvSpPr>
        <p:spPr>
          <a:xfrm>
            <a:off x="5734331" y="2257332"/>
            <a:ext cx="3919072"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b="1" dirty="0">
                <a:latin typeface="Montserrat" panose="02000505000000020004" pitchFamily="2" charset="0"/>
              </a:rPr>
              <a:t>ABUJA </a:t>
            </a:r>
          </a:p>
          <a:p>
            <a:pPr>
              <a:spcBef>
                <a:spcPts val="600"/>
              </a:spcBef>
            </a:pPr>
            <a:r>
              <a:rPr lang="en-US" sz="1200" dirty="0">
                <a:latin typeface="Montserrat" panose="02000505000000020004" pitchFamily="2" charset="0"/>
              </a:rPr>
              <a:t>4th Floor Phase II, Rivers House,</a:t>
            </a:r>
          </a:p>
          <a:p>
            <a:pPr>
              <a:spcBef>
                <a:spcPts val="600"/>
              </a:spcBef>
            </a:pPr>
            <a:r>
              <a:rPr lang="en-US" sz="1200" dirty="0">
                <a:latin typeface="Montserrat" panose="02000505000000020004" pitchFamily="2" charset="0"/>
              </a:rPr>
              <a:t>83 Ralph </a:t>
            </a:r>
            <a:r>
              <a:rPr lang="en-US" sz="1200" dirty="0" err="1">
                <a:latin typeface="Montserrat" panose="02000505000000020004" pitchFamily="2" charset="0"/>
              </a:rPr>
              <a:t>Shodeinde</a:t>
            </a:r>
            <a:r>
              <a:rPr lang="en-US" sz="1200" dirty="0">
                <a:latin typeface="Montserrat" panose="02000505000000020004" pitchFamily="2" charset="0"/>
              </a:rPr>
              <a:t> Street, </a:t>
            </a:r>
          </a:p>
          <a:p>
            <a:pPr>
              <a:spcBef>
                <a:spcPts val="600"/>
              </a:spcBef>
            </a:pPr>
            <a:r>
              <a:rPr lang="en-US" sz="1200" dirty="0">
                <a:latin typeface="Montserrat" panose="02000505000000020004" pitchFamily="2" charset="0"/>
              </a:rPr>
              <a:t>CBD,  Abuja, Nigeria.</a:t>
            </a:r>
          </a:p>
          <a:p>
            <a:pPr>
              <a:spcBef>
                <a:spcPts val="600"/>
              </a:spcBef>
            </a:pPr>
            <a:r>
              <a:rPr lang="en-US" sz="1200" dirty="0">
                <a:latin typeface="Montserrat" panose="02000505000000020004" pitchFamily="2" charset="0"/>
              </a:rPr>
              <a:t>info@snapnet.com.ng | +2349090004652</a:t>
            </a:r>
          </a:p>
        </p:txBody>
      </p:sp>
      <p:sp>
        <p:nvSpPr>
          <p:cNvPr id="5" name="TextBox 4">
            <a:extLst>
              <a:ext uri="{FF2B5EF4-FFF2-40B4-BE49-F238E27FC236}">
                <a16:creationId xmlns:a16="http://schemas.microsoft.com/office/drawing/2014/main" id="{BD1EDC2A-2B02-46D8-B62B-0E14AEEABA7D}"/>
              </a:ext>
            </a:extLst>
          </p:cNvPr>
          <p:cNvSpPr txBox="1"/>
          <p:nvPr/>
        </p:nvSpPr>
        <p:spPr>
          <a:xfrm>
            <a:off x="2169660" y="1318460"/>
            <a:ext cx="2861447" cy="523220"/>
          </a:xfrm>
          <a:prstGeom prst="rect">
            <a:avLst/>
          </a:prstGeom>
          <a:noFill/>
        </p:spPr>
        <p:txBody>
          <a:bodyPr wrap="square" rtlCol="0">
            <a:spAutoFit/>
          </a:bodyPr>
          <a:lstStyle/>
          <a:p>
            <a:r>
              <a:rPr lang="en-US" b="1">
                <a:latin typeface="Montserrat" panose="02000505000000020004" pitchFamily="2" charset="0"/>
              </a:rPr>
              <a:t>SNAPNET LIMITED</a:t>
            </a:r>
          </a:p>
          <a:p>
            <a:endParaRPr lang="en-US"/>
          </a:p>
        </p:txBody>
      </p:sp>
      <p:sp>
        <p:nvSpPr>
          <p:cNvPr id="53" name="TextBox 52">
            <a:extLst>
              <a:ext uri="{FF2B5EF4-FFF2-40B4-BE49-F238E27FC236}">
                <a16:creationId xmlns:a16="http://schemas.microsoft.com/office/drawing/2014/main" id="{C910C6F0-EA0E-465B-BFAD-41D4C2B1CF46}"/>
              </a:ext>
            </a:extLst>
          </p:cNvPr>
          <p:cNvSpPr txBox="1"/>
          <p:nvPr/>
        </p:nvSpPr>
        <p:spPr>
          <a:xfrm>
            <a:off x="2169660" y="1615740"/>
            <a:ext cx="4290128" cy="261610"/>
          </a:xfrm>
          <a:prstGeom prst="rect">
            <a:avLst/>
          </a:prstGeom>
          <a:noFill/>
        </p:spPr>
        <p:txBody>
          <a:bodyPr wrap="square" rtlCol="0">
            <a:spAutoFit/>
          </a:bodyPr>
          <a:lstStyle/>
          <a:p>
            <a:r>
              <a:rPr lang="en-US" sz="1100" i="1">
                <a:latin typeface="Montserrat" panose="02000505000000020004" pitchFamily="2" charset="0"/>
              </a:rPr>
              <a:t>…providing solutions in a snap</a:t>
            </a:r>
            <a:endParaRPr lang="en-US" sz="1100" i="1"/>
          </a:p>
        </p:txBody>
      </p:sp>
      <p:sp>
        <p:nvSpPr>
          <p:cNvPr id="54" name="TextBox 53">
            <a:extLst>
              <a:ext uri="{FF2B5EF4-FFF2-40B4-BE49-F238E27FC236}">
                <a16:creationId xmlns:a16="http://schemas.microsoft.com/office/drawing/2014/main" id="{2CDE46D8-DE01-4BCD-8843-C11338DB804B}"/>
              </a:ext>
            </a:extLst>
          </p:cNvPr>
          <p:cNvSpPr txBox="1"/>
          <p:nvPr/>
        </p:nvSpPr>
        <p:spPr>
          <a:xfrm>
            <a:off x="7813973" y="4206993"/>
            <a:ext cx="1827551" cy="246221"/>
          </a:xfrm>
          <a:prstGeom prst="rect">
            <a:avLst/>
          </a:prstGeom>
          <a:noFill/>
        </p:spPr>
        <p:txBody>
          <a:bodyPr wrap="square" rtlCol="0">
            <a:spAutoFit/>
          </a:bodyPr>
          <a:lstStyle/>
          <a:p>
            <a:r>
              <a:rPr lang="en-US" sz="1000" err="1">
                <a:latin typeface="Montserrat" panose="02000505000000020004" pitchFamily="2" charset="0"/>
              </a:rPr>
              <a:t>Snapnet_Nigeria</a:t>
            </a:r>
            <a:endParaRPr lang="en-US" sz="1000"/>
          </a:p>
        </p:txBody>
      </p:sp>
      <p:sp>
        <p:nvSpPr>
          <p:cNvPr id="55" name="TextBox 54">
            <a:extLst>
              <a:ext uri="{FF2B5EF4-FFF2-40B4-BE49-F238E27FC236}">
                <a16:creationId xmlns:a16="http://schemas.microsoft.com/office/drawing/2014/main" id="{5AA765D2-0414-4F5C-899A-8D6739AD6C2A}"/>
              </a:ext>
            </a:extLst>
          </p:cNvPr>
          <p:cNvSpPr txBox="1"/>
          <p:nvPr/>
        </p:nvSpPr>
        <p:spPr>
          <a:xfrm>
            <a:off x="6158296" y="4206992"/>
            <a:ext cx="1827551" cy="246221"/>
          </a:xfrm>
          <a:prstGeom prst="rect">
            <a:avLst/>
          </a:prstGeom>
          <a:noFill/>
        </p:spPr>
        <p:txBody>
          <a:bodyPr wrap="square" rtlCol="0">
            <a:spAutoFit/>
          </a:bodyPr>
          <a:lstStyle/>
          <a:p>
            <a:r>
              <a:rPr lang="en-US" sz="1000">
                <a:latin typeface="Montserrat" panose="02000505000000020004" pitchFamily="2" charset="0"/>
              </a:rPr>
              <a:t>Snapnet Nigeria</a:t>
            </a:r>
            <a:endParaRPr lang="en-US" sz="1000"/>
          </a:p>
        </p:txBody>
      </p:sp>
      <p:sp>
        <p:nvSpPr>
          <p:cNvPr id="56" name="TextBox 55">
            <a:extLst>
              <a:ext uri="{FF2B5EF4-FFF2-40B4-BE49-F238E27FC236}">
                <a16:creationId xmlns:a16="http://schemas.microsoft.com/office/drawing/2014/main" id="{1565ACAF-CD15-42A5-9849-224ED8444B14}"/>
              </a:ext>
            </a:extLst>
          </p:cNvPr>
          <p:cNvSpPr txBox="1"/>
          <p:nvPr/>
        </p:nvSpPr>
        <p:spPr>
          <a:xfrm>
            <a:off x="4431879" y="4206992"/>
            <a:ext cx="1295897" cy="246221"/>
          </a:xfrm>
          <a:prstGeom prst="rect">
            <a:avLst/>
          </a:prstGeom>
          <a:noFill/>
        </p:spPr>
        <p:txBody>
          <a:bodyPr wrap="square" rtlCol="0">
            <a:spAutoFit/>
          </a:bodyPr>
          <a:lstStyle/>
          <a:p>
            <a:r>
              <a:rPr lang="en-US" sz="1000">
                <a:latin typeface="Montserrat" panose="02000505000000020004" pitchFamily="2" charset="0"/>
              </a:rPr>
              <a:t>Snapnet Nigeria</a:t>
            </a:r>
            <a:endParaRPr lang="en-US" sz="1000"/>
          </a:p>
        </p:txBody>
      </p:sp>
      <p:sp>
        <p:nvSpPr>
          <p:cNvPr id="60" name="TextBox 59">
            <a:extLst>
              <a:ext uri="{FF2B5EF4-FFF2-40B4-BE49-F238E27FC236}">
                <a16:creationId xmlns:a16="http://schemas.microsoft.com/office/drawing/2014/main" id="{77D26EF3-2A1F-49F7-9343-2A11991B4B6A}"/>
              </a:ext>
            </a:extLst>
          </p:cNvPr>
          <p:cNvSpPr txBox="1"/>
          <p:nvPr/>
        </p:nvSpPr>
        <p:spPr>
          <a:xfrm>
            <a:off x="2474875" y="4206992"/>
            <a:ext cx="1827551" cy="246221"/>
          </a:xfrm>
          <a:prstGeom prst="rect">
            <a:avLst/>
          </a:prstGeom>
          <a:noFill/>
        </p:spPr>
        <p:txBody>
          <a:bodyPr wrap="square" rtlCol="0">
            <a:spAutoFit/>
          </a:bodyPr>
          <a:lstStyle/>
          <a:p>
            <a:r>
              <a:rPr lang="en-US" sz="1000">
                <a:latin typeface="Montserrat" panose="02000505000000020004" pitchFamily="2" charset="0"/>
              </a:rPr>
              <a:t>www.snapnet.com.ng</a:t>
            </a:r>
            <a:endParaRPr lang="en-US" sz="1000"/>
          </a:p>
        </p:txBody>
      </p:sp>
      <p:pic>
        <p:nvPicPr>
          <p:cNvPr id="6" name="Picture 5" descr="A close up of a sign&#10;&#10;Description generated with high confidence">
            <a:extLst>
              <a:ext uri="{FF2B5EF4-FFF2-40B4-BE49-F238E27FC236}">
                <a16:creationId xmlns:a16="http://schemas.microsoft.com/office/drawing/2014/main" id="{9596D328-82A0-4C12-8930-102A5827E7F9}"/>
              </a:ext>
            </a:extLst>
          </p:cNvPr>
          <p:cNvPicPr>
            <a:picLocks noChangeAspect="1"/>
          </p:cNvPicPr>
          <p:nvPr/>
        </p:nvPicPr>
        <p:blipFill>
          <a:blip r:embed="rId5"/>
          <a:stretch>
            <a:fillRect/>
          </a:stretch>
        </p:blipFill>
        <p:spPr>
          <a:xfrm>
            <a:off x="4125495" y="4150026"/>
            <a:ext cx="360839" cy="360839"/>
          </a:xfrm>
          <a:prstGeom prst="rect">
            <a:avLst/>
          </a:prstGeom>
        </p:spPr>
      </p:pic>
      <p:pic>
        <p:nvPicPr>
          <p:cNvPr id="9" name="Picture 8">
            <a:extLst>
              <a:ext uri="{FF2B5EF4-FFF2-40B4-BE49-F238E27FC236}">
                <a16:creationId xmlns:a16="http://schemas.microsoft.com/office/drawing/2014/main" id="{C02B0810-790A-44EB-9813-F5A07B28D166}"/>
              </a:ext>
            </a:extLst>
          </p:cNvPr>
          <p:cNvPicPr>
            <a:picLocks noChangeAspect="1"/>
          </p:cNvPicPr>
          <p:nvPr/>
        </p:nvPicPr>
        <p:blipFill>
          <a:blip r:embed="rId6"/>
          <a:stretch>
            <a:fillRect/>
          </a:stretch>
        </p:blipFill>
        <p:spPr>
          <a:xfrm>
            <a:off x="5777550" y="4149682"/>
            <a:ext cx="360839" cy="360839"/>
          </a:xfrm>
          <a:prstGeom prst="rect">
            <a:avLst/>
          </a:prstGeom>
        </p:spPr>
      </p:pic>
      <p:pic>
        <p:nvPicPr>
          <p:cNvPr id="14" name="Picture 13">
            <a:extLst>
              <a:ext uri="{FF2B5EF4-FFF2-40B4-BE49-F238E27FC236}">
                <a16:creationId xmlns:a16="http://schemas.microsoft.com/office/drawing/2014/main" id="{02C8C9A5-B3D1-451A-9866-62502444E07A}"/>
              </a:ext>
            </a:extLst>
          </p:cNvPr>
          <p:cNvPicPr>
            <a:picLocks noChangeAspect="1"/>
          </p:cNvPicPr>
          <p:nvPr/>
        </p:nvPicPr>
        <p:blipFill>
          <a:blip r:embed="rId7"/>
          <a:stretch>
            <a:fillRect/>
          </a:stretch>
        </p:blipFill>
        <p:spPr>
          <a:xfrm>
            <a:off x="7517507" y="4149682"/>
            <a:ext cx="296466" cy="296466"/>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6CF7C511-CADD-49D0-8DB2-C7BDD93232F3}"/>
              </a:ext>
            </a:extLst>
          </p:cNvPr>
          <p:cNvPicPr>
            <a:picLocks noChangeAspect="1"/>
          </p:cNvPicPr>
          <p:nvPr/>
        </p:nvPicPr>
        <p:blipFill>
          <a:blip r:embed="rId8"/>
          <a:stretch>
            <a:fillRect/>
          </a:stretch>
        </p:blipFill>
        <p:spPr>
          <a:xfrm>
            <a:off x="2177827" y="4166659"/>
            <a:ext cx="326886" cy="326886"/>
          </a:xfrm>
          <a:prstGeom prst="rect">
            <a:avLst/>
          </a:prstGeom>
        </p:spPr>
      </p:pic>
      <p:pic>
        <p:nvPicPr>
          <p:cNvPr id="7" name="Picture 6" descr="A drawing of a cartoon character&#10;&#10;Description generated with high confidence">
            <a:extLst>
              <a:ext uri="{FF2B5EF4-FFF2-40B4-BE49-F238E27FC236}">
                <a16:creationId xmlns:a16="http://schemas.microsoft.com/office/drawing/2014/main" id="{93BE17FA-EAC6-439C-8BCD-559488A0112F}"/>
              </a:ext>
            </a:extLst>
          </p:cNvPr>
          <p:cNvPicPr>
            <a:picLocks noChangeAspect="1"/>
          </p:cNvPicPr>
          <p:nvPr/>
        </p:nvPicPr>
        <p:blipFill>
          <a:blip r:embed="rId9"/>
          <a:stretch>
            <a:fillRect/>
          </a:stretch>
        </p:blipFill>
        <p:spPr>
          <a:xfrm>
            <a:off x="2174895" y="4648145"/>
            <a:ext cx="313070" cy="313070"/>
          </a:xfrm>
          <a:prstGeom prst="rect">
            <a:avLst/>
          </a:prstGeom>
        </p:spPr>
      </p:pic>
      <p:sp>
        <p:nvSpPr>
          <p:cNvPr id="23" name="TextBox 22">
            <a:extLst>
              <a:ext uri="{FF2B5EF4-FFF2-40B4-BE49-F238E27FC236}">
                <a16:creationId xmlns:a16="http://schemas.microsoft.com/office/drawing/2014/main" id="{13A86EAA-C7E6-4A0B-AD00-AA661F7A5232}"/>
              </a:ext>
            </a:extLst>
          </p:cNvPr>
          <p:cNvSpPr txBox="1"/>
          <p:nvPr/>
        </p:nvSpPr>
        <p:spPr>
          <a:xfrm>
            <a:off x="2458563" y="4705093"/>
            <a:ext cx="1295897" cy="246221"/>
          </a:xfrm>
          <a:prstGeom prst="rect">
            <a:avLst/>
          </a:prstGeom>
          <a:noFill/>
        </p:spPr>
        <p:txBody>
          <a:bodyPr wrap="square" rtlCol="0">
            <a:spAutoFit/>
          </a:bodyPr>
          <a:lstStyle/>
          <a:p>
            <a:r>
              <a:rPr lang="en-US" sz="1000">
                <a:latin typeface="Montserrat" panose="02000505000000020004" pitchFamily="2" charset="0"/>
              </a:rPr>
              <a:t>Snapnet Nigeria</a:t>
            </a:r>
            <a:endParaRPr lang="en-US" sz="1000"/>
          </a:p>
        </p:txBody>
      </p:sp>
    </p:spTree>
    <p:extLst>
      <p:ext uri="{BB962C8B-B14F-4D97-AF65-F5344CB8AC3E}">
        <p14:creationId xmlns:p14="http://schemas.microsoft.com/office/powerpoint/2010/main" val="1675458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0" name="Picture 9">
            <a:extLst>
              <a:ext uri="{FF2B5EF4-FFF2-40B4-BE49-F238E27FC236}">
                <a16:creationId xmlns:a16="http://schemas.microsoft.com/office/drawing/2014/main" id="{D6F54853-F0C9-4540-807C-593F849D9524}"/>
              </a:ext>
            </a:extLst>
          </p:cNvPr>
          <p:cNvPicPr>
            <a:picLocks noChangeAspect="1"/>
          </p:cNvPicPr>
          <p:nvPr/>
        </p:nvPicPr>
        <p:blipFill>
          <a:blip r:embed="rId3"/>
          <a:stretch>
            <a:fillRect/>
          </a:stretch>
        </p:blipFill>
        <p:spPr>
          <a:xfrm>
            <a:off x="0" y="-5800"/>
            <a:ext cx="2291236" cy="5143500"/>
          </a:xfrm>
          <a:prstGeom prst="rect">
            <a:avLst/>
          </a:prstGeom>
        </p:spPr>
      </p:pic>
      <p:sp>
        <p:nvSpPr>
          <p:cNvPr id="4" name="Rectangle 3">
            <a:extLst>
              <a:ext uri="{FF2B5EF4-FFF2-40B4-BE49-F238E27FC236}">
                <a16:creationId xmlns:a16="http://schemas.microsoft.com/office/drawing/2014/main" id="{C642B830-2D55-4271-9245-739801618E31}"/>
              </a:ext>
            </a:extLst>
          </p:cNvPr>
          <p:cNvSpPr/>
          <p:nvPr/>
        </p:nvSpPr>
        <p:spPr>
          <a:xfrm>
            <a:off x="2291236" y="-16074"/>
            <a:ext cx="6852764" cy="5166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3;p4">
            <a:extLst>
              <a:ext uri="{FF2B5EF4-FFF2-40B4-BE49-F238E27FC236}">
                <a16:creationId xmlns:a16="http://schemas.microsoft.com/office/drawing/2014/main" id="{916F7D2B-A179-4861-AE2C-42BD9594531A}"/>
              </a:ext>
            </a:extLst>
          </p:cNvPr>
          <p:cNvSpPr/>
          <p:nvPr/>
        </p:nvSpPr>
        <p:spPr>
          <a:xfrm flipH="1">
            <a:off x="2178136" y="-580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35568633-D03E-4F58-8B44-CDCB9174866C}"/>
              </a:ext>
            </a:extLst>
          </p:cNvPr>
          <p:cNvSpPr>
            <a:spLocks noGrp="1"/>
          </p:cNvSpPr>
          <p:nvPr>
            <p:ph type="body" idx="2"/>
          </p:nvPr>
        </p:nvSpPr>
        <p:spPr>
          <a:xfrm>
            <a:off x="2495542" y="348682"/>
            <a:ext cx="6452194" cy="3099900"/>
          </a:xfrm>
        </p:spPr>
        <p:txBody>
          <a:bodyPr/>
          <a:lstStyle/>
          <a:p>
            <a:pPr marL="0" indent="0" algn="just">
              <a:lnSpc>
                <a:spcPct val="200000"/>
              </a:lnSpc>
              <a:buNone/>
            </a:pPr>
            <a:r>
              <a:rPr lang="en-US" sz="1400">
                <a:solidFill>
                  <a:schemeClr val="tx1"/>
                </a:solidFill>
                <a:latin typeface="Montserrat" panose="02000505000000020004" pitchFamily="2" charset="0"/>
              </a:rPr>
              <a:t>Snapnet Limited is an ICT consulting firm with strategic focus on helping organizations drive digital transformation through the development of industry specific solutions, Business Process Automation, Data Analytics and Cloud-based Infrastructure Solutions with offices in Lagos and Abuja. </a:t>
            </a:r>
          </a:p>
          <a:p>
            <a:pPr marL="0" indent="0" algn="just">
              <a:lnSpc>
                <a:spcPct val="200000"/>
              </a:lnSpc>
              <a:buNone/>
            </a:pPr>
            <a:endParaRPr lang="en-US" sz="1400">
              <a:solidFill>
                <a:schemeClr val="tx1"/>
              </a:solidFill>
              <a:latin typeface="Montserrat" panose="02000505000000020004" pitchFamily="2" charset="0"/>
            </a:endParaRPr>
          </a:p>
          <a:p>
            <a:pPr marL="0" indent="0" algn="just">
              <a:lnSpc>
                <a:spcPct val="200000"/>
              </a:lnSpc>
              <a:buNone/>
            </a:pPr>
            <a:r>
              <a:rPr lang="en-US" sz="1400">
                <a:solidFill>
                  <a:schemeClr val="tx1"/>
                </a:solidFill>
                <a:latin typeface="Montserrat" panose="02000505000000020004" pitchFamily="2" charset="0"/>
              </a:rPr>
              <a:t>We employ our high standards, first class innovation, and top quality personnel to deliver Business and Information Technology solutions that drive the operations of organizations for growth and effectiveness. </a:t>
            </a:r>
          </a:p>
        </p:txBody>
      </p:sp>
      <p:sp>
        <p:nvSpPr>
          <p:cNvPr id="123" name="Google Shape;123;p18"/>
          <p:cNvSpPr txBox="1">
            <a:spLocks noGrp="1"/>
          </p:cNvSpPr>
          <p:nvPr>
            <p:ph type="sldNum" idx="12"/>
          </p:nvPr>
        </p:nvSpPr>
        <p:spPr>
          <a:xfrm>
            <a:off x="-17756" y="4754374"/>
            <a:ext cx="548700" cy="393600"/>
          </a:xfrm>
          <a:prstGeom prst="rect">
            <a:avLst/>
          </a:prstGeom>
          <a:solidFill>
            <a:srgbClr val="C00000"/>
          </a:solidFill>
          <a:ln>
            <a:noFill/>
          </a:ln>
        </p:spPr>
        <p:txBody>
          <a:bodyPr spcFirstLastPara="1" wrap="square" lIns="91425" tIns="91425" rIns="91425" bIns="91425" anchor="ctr" anchorCtr="0">
            <a:noAutofit/>
          </a:bodyPr>
          <a:lstStyle/>
          <a:p>
            <a:pPr marL="0" lvl="0" indent="0" algn="ctr">
              <a:spcBef>
                <a:spcPts val="0"/>
              </a:spcBef>
              <a:spcAft>
                <a:spcPts val="0"/>
              </a:spcAft>
              <a:buNone/>
            </a:pPr>
            <a:fld id="{00000000-1234-1234-1234-123412341234}" type="slidenum">
              <a:rPr lang="en" sz="2000">
                <a:solidFill>
                  <a:schemeClr val="bg1"/>
                </a:solidFill>
                <a:latin typeface="Montserrat" panose="02000505000000020004" pitchFamily="2" charset="0"/>
              </a:rPr>
              <a:pPr marL="0" lvl="0" indent="0" algn="ctr">
                <a:spcBef>
                  <a:spcPts val="0"/>
                </a:spcBef>
                <a:spcAft>
                  <a:spcPts val="0"/>
                </a:spcAft>
                <a:buNone/>
              </a:pPr>
              <a:t>3</a:t>
            </a:fld>
            <a:endParaRPr sz="2000">
              <a:solidFill>
                <a:schemeClr val="bg1"/>
              </a:solidFill>
              <a:latin typeface="Montserrat" panose="02000505000000020004" pitchFamily="2" charset="0"/>
            </a:endParaRPr>
          </a:p>
        </p:txBody>
      </p:sp>
      <p:sp>
        <p:nvSpPr>
          <p:cNvPr id="12" name="Rectangle 11">
            <a:extLst>
              <a:ext uri="{FF2B5EF4-FFF2-40B4-BE49-F238E27FC236}">
                <a16:creationId xmlns:a16="http://schemas.microsoft.com/office/drawing/2014/main" id="{619C0D90-37C6-4546-AC85-676B6C576468}"/>
              </a:ext>
            </a:extLst>
          </p:cNvPr>
          <p:cNvSpPr/>
          <p:nvPr/>
        </p:nvSpPr>
        <p:spPr>
          <a:xfrm>
            <a:off x="79237" y="403104"/>
            <a:ext cx="2098899" cy="1148743"/>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8"/>
          <p:cNvSpPr txBox="1">
            <a:spLocks noGrp="1"/>
          </p:cNvSpPr>
          <p:nvPr>
            <p:ph type="title"/>
          </p:nvPr>
        </p:nvSpPr>
        <p:spPr>
          <a:xfrm>
            <a:off x="102791" y="490726"/>
            <a:ext cx="3246900" cy="97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atin typeface="Montserrat" panose="02000505000000020004" pitchFamily="2" charset="0"/>
              </a:rPr>
              <a:t>Who We Are</a:t>
            </a:r>
            <a:endParaRPr>
              <a:latin typeface="Montserrat" panose="02000505000000020004" pitchFamily="2" charset="0"/>
            </a:endParaRPr>
          </a:p>
        </p:txBody>
      </p:sp>
      <p:sp>
        <p:nvSpPr>
          <p:cNvPr id="11" name="Rectangle 10">
            <a:extLst>
              <a:ext uri="{FF2B5EF4-FFF2-40B4-BE49-F238E27FC236}">
                <a16:creationId xmlns:a16="http://schemas.microsoft.com/office/drawing/2014/main" id="{D4D7BED1-3D49-4DF3-8885-E2D3D32198A6}"/>
              </a:ext>
            </a:extLst>
          </p:cNvPr>
          <p:cNvSpPr/>
          <p:nvPr/>
        </p:nvSpPr>
        <p:spPr>
          <a:xfrm>
            <a:off x="196264" y="1070273"/>
            <a:ext cx="1101832" cy="8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992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27" name="Picture 26">
            <a:extLst>
              <a:ext uri="{FF2B5EF4-FFF2-40B4-BE49-F238E27FC236}">
                <a16:creationId xmlns:a16="http://schemas.microsoft.com/office/drawing/2014/main" id="{E29915CE-35B1-4BD9-B6A9-1B617C800362}"/>
              </a:ext>
            </a:extLst>
          </p:cNvPr>
          <p:cNvPicPr>
            <a:picLocks noChangeAspect="1"/>
          </p:cNvPicPr>
          <p:nvPr/>
        </p:nvPicPr>
        <p:blipFill>
          <a:blip r:embed="rId3"/>
          <a:stretch>
            <a:fillRect/>
          </a:stretch>
        </p:blipFill>
        <p:spPr>
          <a:xfrm flipV="1">
            <a:off x="0" y="0"/>
            <a:ext cx="9144000" cy="5143500"/>
          </a:xfrm>
          <a:prstGeom prst="rect">
            <a:avLst/>
          </a:prstGeom>
        </p:spPr>
      </p:pic>
      <p:sp>
        <p:nvSpPr>
          <p:cNvPr id="6" name="Google Shape;23;p4">
            <a:extLst>
              <a:ext uri="{FF2B5EF4-FFF2-40B4-BE49-F238E27FC236}">
                <a16:creationId xmlns:a16="http://schemas.microsoft.com/office/drawing/2014/main" id="{5555BFAF-34E2-4141-84BE-898DD92EC1FA}"/>
              </a:ext>
            </a:extLst>
          </p:cNvPr>
          <p:cNvSpPr/>
          <p:nvPr/>
        </p:nvSpPr>
        <p:spPr>
          <a:xfrm rot="16200000">
            <a:off x="4489311" y="-3560952"/>
            <a:ext cx="88344" cy="9144002"/>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C01C14BB-F16F-4822-823A-E0556E024EA7}"/>
              </a:ext>
            </a:extLst>
          </p:cNvPr>
          <p:cNvSpPr/>
          <p:nvPr/>
        </p:nvSpPr>
        <p:spPr>
          <a:xfrm>
            <a:off x="0" y="1074792"/>
            <a:ext cx="9144000" cy="4077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Google Shape;144;p21"/>
          <p:cNvSpPr txBox="1">
            <a:spLocks noGrp="1"/>
          </p:cNvSpPr>
          <p:nvPr>
            <p:ph type="sldNum" idx="12"/>
          </p:nvPr>
        </p:nvSpPr>
        <p:spPr>
          <a:xfrm>
            <a:off x="8595300" y="4749852"/>
            <a:ext cx="548700" cy="393600"/>
          </a:xfrm>
          <a:prstGeom prst="rect">
            <a:avLst/>
          </a:prstGeom>
          <a:solidFill>
            <a:srgbClr val="005024"/>
          </a:solidFill>
        </p:spPr>
        <p:txBody>
          <a:bodyPr spcFirstLastPara="1" wrap="square" lIns="91425" tIns="91425" rIns="91425" bIns="91425" anchor="ctr" anchorCtr="0">
            <a:noAutofit/>
          </a:bodyPr>
          <a:lstStyle/>
          <a:p>
            <a:pPr marL="0" lvl="0" indent="0" algn="ctr">
              <a:spcBef>
                <a:spcPts val="0"/>
              </a:spcBef>
              <a:spcAft>
                <a:spcPts val="0"/>
              </a:spcAft>
              <a:buNone/>
            </a:pPr>
            <a:fld id="{00000000-1234-1234-1234-123412341234}" type="slidenum">
              <a:rPr lang="en" sz="2000">
                <a:solidFill>
                  <a:schemeClr val="bg1"/>
                </a:solidFill>
                <a:latin typeface="Montserrat" panose="02000505000000020004" pitchFamily="2" charset="0"/>
              </a:rPr>
              <a:pPr marL="0" lvl="0" indent="0" algn="ctr">
                <a:spcBef>
                  <a:spcPts val="0"/>
                </a:spcBef>
                <a:spcAft>
                  <a:spcPts val="0"/>
                </a:spcAft>
                <a:buNone/>
              </a:pPr>
              <a:t>4</a:t>
            </a:fld>
            <a:endParaRPr sz="2000">
              <a:solidFill>
                <a:schemeClr val="bg1"/>
              </a:solidFill>
              <a:latin typeface="Montserrat" panose="02000505000000020004" pitchFamily="2" charset="0"/>
            </a:endParaRPr>
          </a:p>
        </p:txBody>
      </p:sp>
      <p:grpSp>
        <p:nvGrpSpPr>
          <p:cNvPr id="7" name="Group 6">
            <a:extLst>
              <a:ext uri="{FF2B5EF4-FFF2-40B4-BE49-F238E27FC236}">
                <a16:creationId xmlns:a16="http://schemas.microsoft.com/office/drawing/2014/main" id="{1F5EF2ED-A0CE-4D7E-8829-A47EFC1A9C44}"/>
              </a:ext>
            </a:extLst>
          </p:cNvPr>
          <p:cNvGrpSpPr/>
          <p:nvPr/>
        </p:nvGrpSpPr>
        <p:grpSpPr>
          <a:xfrm>
            <a:off x="513638" y="1355601"/>
            <a:ext cx="2901085" cy="584775"/>
            <a:chOff x="511585" y="1600124"/>
            <a:chExt cx="2901085" cy="584775"/>
          </a:xfrm>
        </p:grpSpPr>
        <p:grpSp>
          <p:nvGrpSpPr>
            <p:cNvPr id="8" name="Google Shape;871;p43">
              <a:extLst>
                <a:ext uri="{FF2B5EF4-FFF2-40B4-BE49-F238E27FC236}">
                  <a16:creationId xmlns:a16="http://schemas.microsoft.com/office/drawing/2014/main" id="{117655CE-CEA9-4584-8832-54C80A8B54E1}"/>
                </a:ext>
              </a:extLst>
            </p:cNvPr>
            <p:cNvGrpSpPr/>
            <p:nvPr/>
          </p:nvGrpSpPr>
          <p:grpSpPr>
            <a:xfrm>
              <a:off x="511585" y="1797147"/>
              <a:ext cx="363369" cy="221115"/>
              <a:chOff x="3269900" y="3064500"/>
              <a:chExt cx="432325" cy="263075"/>
            </a:xfrm>
            <a:solidFill>
              <a:srgbClr val="C00000"/>
            </a:solidFill>
          </p:grpSpPr>
          <p:sp>
            <p:nvSpPr>
              <p:cNvPr id="9" name="Google Shape;872;p43">
                <a:extLst>
                  <a:ext uri="{FF2B5EF4-FFF2-40B4-BE49-F238E27FC236}">
                    <a16:creationId xmlns:a16="http://schemas.microsoft.com/office/drawing/2014/main" id="{903917FB-1273-483E-A174-EAB22BD8FF7F}"/>
                  </a:ext>
                </a:extLst>
              </p:cNvPr>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grpFill/>
              <a:ln w="19050" cap="rnd" cmpd="sng">
                <a:solidFill>
                  <a:srgbClr val="005024"/>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2000"/>
              </a:p>
            </p:txBody>
          </p:sp>
          <p:sp>
            <p:nvSpPr>
              <p:cNvPr id="10" name="Google Shape;873;p43">
                <a:extLst>
                  <a:ext uri="{FF2B5EF4-FFF2-40B4-BE49-F238E27FC236}">
                    <a16:creationId xmlns:a16="http://schemas.microsoft.com/office/drawing/2014/main" id="{F834666E-3251-4D89-9AF5-50E24E6BDE02}"/>
                  </a:ext>
                </a:extLst>
              </p:cNvPr>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grpFill/>
              <a:ln w="19050" cap="rnd" cmpd="sng">
                <a:solidFill>
                  <a:srgbClr val="005024"/>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2000"/>
              </a:p>
            </p:txBody>
          </p:sp>
          <p:sp>
            <p:nvSpPr>
              <p:cNvPr id="11" name="Google Shape;874;p43">
                <a:extLst>
                  <a:ext uri="{FF2B5EF4-FFF2-40B4-BE49-F238E27FC236}">
                    <a16:creationId xmlns:a16="http://schemas.microsoft.com/office/drawing/2014/main" id="{C07DD059-282A-4C18-948D-8A94BE084959}"/>
                  </a:ext>
                </a:extLst>
              </p:cNvPr>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grpFill/>
              <a:ln w="19050" cap="rnd" cmpd="sng">
                <a:solidFill>
                  <a:srgbClr val="005024"/>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2000"/>
              </a:p>
            </p:txBody>
          </p:sp>
        </p:grpSp>
        <p:sp>
          <p:nvSpPr>
            <p:cNvPr id="3" name="TextBox 2">
              <a:extLst>
                <a:ext uri="{FF2B5EF4-FFF2-40B4-BE49-F238E27FC236}">
                  <a16:creationId xmlns:a16="http://schemas.microsoft.com/office/drawing/2014/main" id="{4B5AD34E-19E5-44D4-B9BF-A6A6E0E0527C}"/>
                </a:ext>
              </a:extLst>
            </p:cNvPr>
            <p:cNvSpPr txBox="1"/>
            <p:nvPr/>
          </p:nvSpPr>
          <p:spPr>
            <a:xfrm>
              <a:off x="874954" y="1600124"/>
              <a:ext cx="2537716" cy="584775"/>
            </a:xfrm>
            <a:prstGeom prst="rect">
              <a:avLst/>
            </a:prstGeom>
            <a:noFill/>
          </p:spPr>
          <p:txBody>
            <a:bodyPr wrap="square" rtlCol="0">
              <a:spAutoFit/>
            </a:bodyPr>
            <a:lstStyle/>
            <a:p>
              <a:r>
                <a:rPr lang="en-US" sz="3200">
                  <a:solidFill>
                    <a:srgbClr val="005024"/>
                  </a:solidFill>
                  <a:latin typeface="Montserrat" panose="02000505000000020004" pitchFamily="2" charset="0"/>
                </a:rPr>
                <a:t>Vision</a:t>
              </a:r>
            </a:p>
          </p:txBody>
        </p:sp>
      </p:grpSp>
      <p:sp>
        <p:nvSpPr>
          <p:cNvPr id="23" name="Google Shape;382;p34">
            <a:extLst>
              <a:ext uri="{FF2B5EF4-FFF2-40B4-BE49-F238E27FC236}">
                <a16:creationId xmlns:a16="http://schemas.microsoft.com/office/drawing/2014/main" id="{33AD75F3-EC1B-48E3-98F4-CCA14EBFBE92}"/>
              </a:ext>
            </a:extLst>
          </p:cNvPr>
          <p:cNvSpPr txBox="1">
            <a:spLocks/>
          </p:cNvSpPr>
          <p:nvPr/>
        </p:nvSpPr>
        <p:spPr>
          <a:xfrm>
            <a:off x="362510" y="1960466"/>
            <a:ext cx="3936704"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1600">
                <a:latin typeface="Montserrat"/>
              </a:rPr>
              <a:t>Our aim is to innovatively transform organizations with adept business solutions in the IT space.</a:t>
            </a:r>
          </a:p>
          <a:p>
            <a:pPr algn="just">
              <a:lnSpc>
                <a:spcPct val="150000"/>
              </a:lnSpc>
            </a:pPr>
            <a:endParaRPr lang="en-US" sz="1600">
              <a:latin typeface="Montserrat"/>
            </a:endParaRPr>
          </a:p>
          <a:p>
            <a:pPr algn="just"/>
            <a:r>
              <a:rPr lang="en-US" sz="1600" b="1">
                <a:latin typeface="Montserrat"/>
              </a:rPr>
              <a:t>Core Values: (CITEE)</a:t>
            </a:r>
          </a:p>
          <a:p>
            <a:pPr marL="285750" indent="-285750" algn="just">
              <a:buChar char="•"/>
            </a:pPr>
            <a:r>
              <a:rPr lang="en-US" sz="1600">
                <a:latin typeface="Montserrat"/>
              </a:rPr>
              <a:t>Community</a:t>
            </a:r>
          </a:p>
          <a:p>
            <a:pPr marL="285750" indent="-285750" algn="just">
              <a:buChar char="•"/>
            </a:pPr>
            <a:r>
              <a:rPr lang="en-US" sz="1600">
                <a:latin typeface="Montserrat"/>
              </a:rPr>
              <a:t>Integrity</a:t>
            </a:r>
          </a:p>
          <a:p>
            <a:pPr marL="285750" indent="-285750" algn="just">
              <a:buChar char="•"/>
            </a:pPr>
            <a:r>
              <a:rPr lang="en-US" sz="1600">
                <a:latin typeface="Montserrat"/>
              </a:rPr>
              <a:t>Tenacity</a:t>
            </a:r>
          </a:p>
          <a:p>
            <a:pPr marL="285750" indent="-285750" algn="just">
              <a:buChar char="•"/>
            </a:pPr>
            <a:r>
              <a:rPr lang="en-US" sz="1600">
                <a:latin typeface="Montserrat"/>
              </a:rPr>
              <a:t>Excellence</a:t>
            </a:r>
          </a:p>
          <a:p>
            <a:pPr marL="285750" indent="-285750" algn="just">
              <a:buChar char="•"/>
            </a:pPr>
            <a:r>
              <a:rPr lang="en-US" sz="1600">
                <a:latin typeface="Montserrat"/>
              </a:rPr>
              <a:t>Efficacy</a:t>
            </a:r>
          </a:p>
          <a:p>
            <a:pPr algn="just">
              <a:lnSpc>
                <a:spcPct val="150000"/>
              </a:lnSpc>
              <a:spcBef>
                <a:spcPts val="600"/>
              </a:spcBef>
            </a:pPr>
            <a:endParaRPr lang="en-US" sz="1600">
              <a:latin typeface="Montserrat"/>
            </a:endParaRPr>
          </a:p>
        </p:txBody>
      </p:sp>
      <p:grpSp>
        <p:nvGrpSpPr>
          <p:cNvPr id="5" name="Group 4">
            <a:extLst>
              <a:ext uri="{FF2B5EF4-FFF2-40B4-BE49-F238E27FC236}">
                <a16:creationId xmlns:a16="http://schemas.microsoft.com/office/drawing/2014/main" id="{09C8D233-EDDA-46B1-86D7-A152881E7245}"/>
              </a:ext>
            </a:extLst>
          </p:cNvPr>
          <p:cNvGrpSpPr/>
          <p:nvPr/>
        </p:nvGrpSpPr>
        <p:grpSpPr>
          <a:xfrm>
            <a:off x="4988255" y="1355601"/>
            <a:ext cx="4117229" cy="1820862"/>
            <a:chOff x="4894707" y="1600124"/>
            <a:chExt cx="4117229" cy="1820862"/>
          </a:xfrm>
        </p:grpSpPr>
        <p:grpSp>
          <p:nvGrpSpPr>
            <p:cNvPr id="12" name="Google Shape;723;p43">
              <a:extLst>
                <a:ext uri="{FF2B5EF4-FFF2-40B4-BE49-F238E27FC236}">
                  <a16:creationId xmlns:a16="http://schemas.microsoft.com/office/drawing/2014/main" id="{DFC0E15F-ABB0-4973-AFCA-51CF6AB62973}"/>
                </a:ext>
              </a:extLst>
            </p:cNvPr>
            <p:cNvGrpSpPr/>
            <p:nvPr/>
          </p:nvGrpSpPr>
          <p:grpSpPr>
            <a:xfrm>
              <a:off x="4894707" y="1725099"/>
              <a:ext cx="289456" cy="289440"/>
              <a:chOff x="576250" y="4319400"/>
              <a:chExt cx="442075" cy="442050"/>
            </a:xfrm>
            <a:solidFill>
              <a:srgbClr val="005024"/>
            </a:solidFill>
          </p:grpSpPr>
          <p:sp>
            <p:nvSpPr>
              <p:cNvPr id="13" name="Google Shape;724;p43">
                <a:extLst>
                  <a:ext uri="{FF2B5EF4-FFF2-40B4-BE49-F238E27FC236}">
                    <a16:creationId xmlns:a16="http://schemas.microsoft.com/office/drawing/2014/main" id="{7DE7EC47-52F2-4834-A4F6-BA2B477F4467}"/>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grpFill/>
              <a:ln w="19050" cap="rnd" cmpd="sng">
                <a:solidFill>
                  <a:srgbClr val="005024"/>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4" name="Google Shape;725;p43">
                <a:extLst>
                  <a:ext uri="{FF2B5EF4-FFF2-40B4-BE49-F238E27FC236}">
                    <a16:creationId xmlns:a16="http://schemas.microsoft.com/office/drawing/2014/main" id="{70CB43A4-540B-48F4-B2CB-F8004596F26B}"/>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grpFill/>
              <a:ln w="19050" cap="rnd" cmpd="sng">
                <a:solidFill>
                  <a:srgbClr val="005024"/>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5" name="Google Shape;726;p43">
                <a:extLst>
                  <a:ext uri="{FF2B5EF4-FFF2-40B4-BE49-F238E27FC236}">
                    <a16:creationId xmlns:a16="http://schemas.microsoft.com/office/drawing/2014/main" id="{D22AF44B-5216-4E57-940E-341A544783A7}"/>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grpFill/>
              <a:ln w="19050" cap="rnd" cmpd="sng">
                <a:solidFill>
                  <a:srgbClr val="005024"/>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6" name="Google Shape;727;p43">
                <a:extLst>
                  <a:ext uri="{FF2B5EF4-FFF2-40B4-BE49-F238E27FC236}">
                    <a16:creationId xmlns:a16="http://schemas.microsoft.com/office/drawing/2014/main" id="{4E3230D0-C334-475A-AB64-EA65E26C0E15}"/>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grpFill/>
              <a:ln w="19050" cap="rnd" cmpd="sng">
                <a:solidFill>
                  <a:srgbClr val="005024"/>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grpSp>
        <p:sp>
          <p:nvSpPr>
            <p:cNvPr id="18" name="TextBox 17">
              <a:extLst>
                <a:ext uri="{FF2B5EF4-FFF2-40B4-BE49-F238E27FC236}">
                  <a16:creationId xmlns:a16="http://schemas.microsoft.com/office/drawing/2014/main" id="{B4968637-3476-4C1A-A104-322A09FF4045}"/>
                </a:ext>
              </a:extLst>
            </p:cNvPr>
            <p:cNvSpPr txBox="1"/>
            <p:nvPr/>
          </p:nvSpPr>
          <p:spPr>
            <a:xfrm>
              <a:off x="5221239" y="1600124"/>
              <a:ext cx="2537716" cy="584775"/>
            </a:xfrm>
            <a:prstGeom prst="rect">
              <a:avLst/>
            </a:prstGeom>
            <a:noFill/>
          </p:spPr>
          <p:txBody>
            <a:bodyPr wrap="square" rtlCol="0">
              <a:spAutoFit/>
            </a:bodyPr>
            <a:lstStyle/>
            <a:p>
              <a:r>
                <a:rPr lang="en-US" sz="3200">
                  <a:solidFill>
                    <a:srgbClr val="005024"/>
                  </a:solidFill>
                  <a:latin typeface="Montserrat" panose="02000505000000020004" pitchFamily="2" charset="0"/>
                </a:rPr>
                <a:t>Mission</a:t>
              </a:r>
            </a:p>
          </p:txBody>
        </p:sp>
        <p:sp>
          <p:nvSpPr>
            <p:cNvPr id="24" name="Google Shape;382;p34">
              <a:extLst>
                <a:ext uri="{FF2B5EF4-FFF2-40B4-BE49-F238E27FC236}">
                  <a16:creationId xmlns:a16="http://schemas.microsoft.com/office/drawing/2014/main" id="{E031D4CC-0C29-4785-92F4-FD8AD9B50D3C}"/>
                </a:ext>
              </a:extLst>
            </p:cNvPr>
            <p:cNvSpPr txBox="1">
              <a:spLocks/>
            </p:cNvSpPr>
            <p:nvPr/>
          </p:nvSpPr>
          <p:spPr>
            <a:xfrm>
              <a:off x="4894707" y="2100086"/>
              <a:ext cx="4117229"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spcBef>
                  <a:spcPts val="600"/>
                </a:spcBef>
              </a:pPr>
              <a:r>
                <a:rPr lang="en-US" sz="1600">
                  <a:latin typeface="Montserrat"/>
                </a:rPr>
                <a:t>Our mission is to connect organizations to premium IT solutions that meet their specific needs.</a:t>
              </a:r>
            </a:p>
          </p:txBody>
        </p:sp>
      </p:grpSp>
      <p:sp>
        <p:nvSpPr>
          <p:cNvPr id="20" name="Google Shape;121;p18">
            <a:extLst>
              <a:ext uri="{FF2B5EF4-FFF2-40B4-BE49-F238E27FC236}">
                <a16:creationId xmlns:a16="http://schemas.microsoft.com/office/drawing/2014/main" id="{52280B6F-0938-428E-ACCC-AE06AB0F220A}"/>
              </a:ext>
            </a:extLst>
          </p:cNvPr>
          <p:cNvSpPr txBox="1">
            <a:spLocks/>
          </p:cNvSpPr>
          <p:nvPr/>
        </p:nvSpPr>
        <p:spPr>
          <a:xfrm>
            <a:off x="418983" y="170208"/>
            <a:ext cx="5578818" cy="973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solidFill>
                  <a:schemeClr val="bg1"/>
                </a:solidFill>
                <a:latin typeface="Montserrat" panose="02000505000000020004" pitchFamily="2" charset="0"/>
              </a:rPr>
              <a:t>Our Vision and Mission</a:t>
            </a:r>
          </a:p>
        </p:txBody>
      </p:sp>
      <p:sp>
        <p:nvSpPr>
          <p:cNvPr id="21" name="Rectangle 20">
            <a:extLst>
              <a:ext uri="{FF2B5EF4-FFF2-40B4-BE49-F238E27FC236}">
                <a16:creationId xmlns:a16="http://schemas.microsoft.com/office/drawing/2014/main" id="{7E226531-6FE8-4EC5-A7B7-0AF9CEA06018}"/>
              </a:ext>
            </a:extLst>
          </p:cNvPr>
          <p:cNvSpPr/>
          <p:nvPr/>
        </p:nvSpPr>
        <p:spPr>
          <a:xfrm>
            <a:off x="525787" y="751427"/>
            <a:ext cx="1101832" cy="8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5" name="Picture 4" descr="A picture containing outdoor, nature&#10;&#10;Description generated with high confidence">
            <a:extLst>
              <a:ext uri="{FF2B5EF4-FFF2-40B4-BE49-F238E27FC236}">
                <a16:creationId xmlns:a16="http://schemas.microsoft.com/office/drawing/2014/main" id="{DF59CBA2-8B04-42AD-8272-E5C5E700BC9A}"/>
              </a:ext>
            </a:extLst>
          </p:cNvPr>
          <p:cNvPicPr>
            <a:picLocks noChangeAspect="1"/>
          </p:cNvPicPr>
          <p:nvPr/>
        </p:nvPicPr>
        <p:blipFill>
          <a:blip r:embed="rId3"/>
          <a:stretch>
            <a:fillRect/>
          </a:stretch>
        </p:blipFill>
        <p:spPr>
          <a:xfrm>
            <a:off x="0" y="-18688"/>
            <a:ext cx="8115300" cy="5156387"/>
          </a:xfrm>
          <a:prstGeom prst="rect">
            <a:avLst/>
          </a:prstGeom>
        </p:spPr>
      </p:pic>
      <p:sp>
        <p:nvSpPr>
          <p:cNvPr id="4" name="Rectangle 3">
            <a:extLst>
              <a:ext uri="{FF2B5EF4-FFF2-40B4-BE49-F238E27FC236}">
                <a16:creationId xmlns:a16="http://schemas.microsoft.com/office/drawing/2014/main" id="{C642B830-2D55-4271-9245-739801618E31}"/>
              </a:ext>
            </a:extLst>
          </p:cNvPr>
          <p:cNvSpPr/>
          <p:nvPr/>
        </p:nvSpPr>
        <p:spPr>
          <a:xfrm>
            <a:off x="2282270" y="-18688"/>
            <a:ext cx="6861729" cy="5174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Google Shape;123;p18"/>
          <p:cNvSpPr txBox="1">
            <a:spLocks noGrp="1"/>
          </p:cNvSpPr>
          <p:nvPr>
            <p:ph type="sldNum" idx="12"/>
          </p:nvPr>
        </p:nvSpPr>
        <p:spPr>
          <a:xfrm>
            <a:off x="-8965" y="4762030"/>
            <a:ext cx="548700" cy="393600"/>
          </a:xfrm>
          <a:prstGeom prst="rect">
            <a:avLst/>
          </a:prstGeom>
          <a:solidFill>
            <a:schemeClr val="bg1"/>
          </a:solidFill>
          <a:ln>
            <a:noFill/>
          </a:ln>
        </p:spPr>
        <p:txBody>
          <a:bodyPr spcFirstLastPara="1" wrap="square" lIns="91425" tIns="91425" rIns="91425" bIns="91425" anchor="ctr" anchorCtr="0">
            <a:noAutofit/>
          </a:bodyPr>
          <a:lstStyle/>
          <a:p>
            <a:pPr marL="0" lvl="0" indent="0" algn="ctr">
              <a:spcBef>
                <a:spcPts val="0"/>
              </a:spcBef>
              <a:spcAft>
                <a:spcPts val="0"/>
              </a:spcAft>
              <a:buNone/>
            </a:pPr>
            <a:fld id="{00000000-1234-1234-1234-123412341234}" type="slidenum">
              <a:rPr lang="en" sz="2000">
                <a:solidFill>
                  <a:srgbClr val="C00000"/>
                </a:solidFill>
                <a:latin typeface="Montserrat" panose="02000505000000020004" pitchFamily="2" charset="0"/>
              </a:rPr>
              <a:pPr marL="0" lvl="0" indent="0" algn="ctr">
                <a:spcBef>
                  <a:spcPts val="0"/>
                </a:spcBef>
                <a:spcAft>
                  <a:spcPts val="0"/>
                </a:spcAft>
                <a:buNone/>
              </a:pPr>
              <a:t>5</a:t>
            </a:fld>
            <a:endParaRPr sz="2000">
              <a:solidFill>
                <a:srgbClr val="C00000"/>
              </a:solidFill>
              <a:latin typeface="Montserrat" panose="02000505000000020004" pitchFamily="2" charset="0"/>
            </a:endParaRPr>
          </a:p>
        </p:txBody>
      </p:sp>
      <p:sp>
        <p:nvSpPr>
          <p:cNvPr id="8" name="Google Shape;23;p4">
            <a:extLst>
              <a:ext uri="{FF2B5EF4-FFF2-40B4-BE49-F238E27FC236}">
                <a16:creationId xmlns:a16="http://schemas.microsoft.com/office/drawing/2014/main" id="{916F7D2B-A179-4861-AE2C-42BD9594531A}"/>
              </a:ext>
            </a:extLst>
          </p:cNvPr>
          <p:cNvSpPr/>
          <p:nvPr/>
        </p:nvSpPr>
        <p:spPr>
          <a:xfrm flipH="1">
            <a:off x="2178136" y="-580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9D70F573-F730-4C34-AF5A-EE8CD17DCDA0}"/>
              </a:ext>
            </a:extLst>
          </p:cNvPr>
          <p:cNvSpPr/>
          <p:nvPr/>
        </p:nvSpPr>
        <p:spPr>
          <a:xfrm>
            <a:off x="289570" y="1511502"/>
            <a:ext cx="1101832" cy="8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21;p18">
            <a:extLst>
              <a:ext uri="{FF2B5EF4-FFF2-40B4-BE49-F238E27FC236}">
                <a16:creationId xmlns:a16="http://schemas.microsoft.com/office/drawing/2014/main" id="{64563BA7-CBD9-4B16-8F75-311F37A62822}"/>
              </a:ext>
            </a:extLst>
          </p:cNvPr>
          <p:cNvSpPr txBox="1">
            <a:spLocks noGrp="1"/>
          </p:cNvSpPr>
          <p:nvPr>
            <p:ph type="title"/>
          </p:nvPr>
        </p:nvSpPr>
        <p:spPr>
          <a:xfrm>
            <a:off x="184922" y="544850"/>
            <a:ext cx="3246900" cy="97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atin typeface="Montserrat" panose="02000505000000020004" pitchFamily="2" charset="0"/>
              </a:rPr>
              <a:t>Our Service</a:t>
            </a:r>
            <a:br>
              <a:rPr lang="en-US">
                <a:latin typeface="Montserrat" panose="02000505000000020004" pitchFamily="2" charset="0"/>
              </a:rPr>
            </a:br>
            <a:r>
              <a:rPr lang="en-US">
                <a:latin typeface="Montserrat" panose="02000505000000020004" pitchFamily="2" charset="0"/>
              </a:rPr>
              <a:t>Offering</a:t>
            </a:r>
            <a:endParaRPr>
              <a:latin typeface="Montserrat" panose="02000505000000020004" pitchFamily="2" charset="0"/>
            </a:endParaRPr>
          </a:p>
        </p:txBody>
      </p:sp>
      <p:grpSp>
        <p:nvGrpSpPr>
          <p:cNvPr id="15" name="Google Shape;250;p28">
            <a:extLst>
              <a:ext uri="{FF2B5EF4-FFF2-40B4-BE49-F238E27FC236}">
                <a16:creationId xmlns:a16="http://schemas.microsoft.com/office/drawing/2014/main" id="{5B5341C7-7AAC-4F20-AC3B-D8F5E72D7B7D}"/>
              </a:ext>
            </a:extLst>
          </p:cNvPr>
          <p:cNvGrpSpPr/>
          <p:nvPr/>
        </p:nvGrpSpPr>
        <p:grpSpPr>
          <a:xfrm>
            <a:off x="2774590" y="94300"/>
            <a:ext cx="5987880" cy="5022360"/>
            <a:chOff x="3094420" y="519477"/>
            <a:chExt cx="5426791" cy="4551743"/>
          </a:xfrm>
        </p:grpSpPr>
        <p:sp>
          <p:nvSpPr>
            <p:cNvPr id="16" name="Google Shape;251;p28">
              <a:extLst>
                <a:ext uri="{FF2B5EF4-FFF2-40B4-BE49-F238E27FC236}">
                  <a16:creationId xmlns:a16="http://schemas.microsoft.com/office/drawing/2014/main" id="{35C5EA7A-2EDC-48C8-9DD6-E16AC13038BA}"/>
                </a:ext>
              </a:extLst>
            </p:cNvPr>
            <p:cNvSpPr/>
            <p:nvPr/>
          </p:nvSpPr>
          <p:spPr>
            <a:xfrm>
              <a:off x="3513522" y="550912"/>
              <a:ext cx="1906800" cy="1906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050">
                <a:solidFill>
                  <a:srgbClr val="FFFFFF"/>
                </a:solidFill>
                <a:latin typeface="Montserrat" panose="02000505000000020004" pitchFamily="2" charset="0"/>
                <a:ea typeface="Nunito Sans"/>
                <a:cs typeface="Nunito Sans"/>
                <a:sym typeface="Nunito Sans"/>
              </a:endParaRPr>
            </a:p>
          </p:txBody>
        </p:sp>
        <p:sp>
          <p:nvSpPr>
            <p:cNvPr id="17" name="Google Shape;252;p28">
              <a:extLst>
                <a:ext uri="{FF2B5EF4-FFF2-40B4-BE49-F238E27FC236}">
                  <a16:creationId xmlns:a16="http://schemas.microsoft.com/office/drawing/2014/main" id="{8EF0D352-E6AB-437C-B749-C6D63D179449}"/>
                </a:ext>
              </a:extLst>
            </p:cNvPr>
            <p:cNvSpPr/>
            <p:nvPr/>
          </p:nvSpPr>
          <p:spPr>
            <a:xfrm>
              <a:off x="5778949" y="519477"/>
              <a:ext cx="1906800" cy="1906800"/>
            </a:xfrm>
            <a:prstGeom prst="ellipse">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050">
                <a:solidFill>
                  <a:srgbClr val="FFFFFF"/>
                </a:solidFill>
                <a:latin typeface="Montserrat" panose="02000505000000020004" pitchFamily="2" charset="0"/>
                <a:ea typeface="Nunito Sans"/>
                <a:cs typeface="Nunito Sans"/>
                <a:sym typeface="Nunito Sans"/>
              </a:endParaRPr>
            </a:p>
          </p:txBody>
        </p:sp>
        <p:sp>
          <p:nvSpPr>
            <p:cNvPr id="18" name="Google Shape;253;p28">
              <a:extLst>
                <a:ext uri="{FF2B5EF4-FFF2-40B4-BE49-F238E27FC236}">
                  <a16:creationId xmlns:a16="http://schemas.microsoft.com/office/drawing/2014/main" id="{894F044A-ECF3-4EDA-AD16-5900F5BC59BE}"/>
                </a:ext>
              </a:extLst>
            </p:cNvPr>
            <p:cNvSpPr/>
            <p:nvPr/>
          </p:nvSpPr>
          <p:spPr>
            <a:xfrm>
              <a:off x="3094420" y="2426277"/>
              <a:ext cx="1906800" cy="1906800"/>
            </a:xfrm>
            <a:prstGeom prst="ellipse">
              <a:avLst/>
            </a:prstGeom>
            <a:solidFill>
              <a:srgbClr val="CC412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000">
                <a:solidFill>
                  <a:srgbClr val="FFFFFF"/>
                </a:solidFill>
                <a:latin typeface="Montserrat" panose="02000505000000020004" pitchFamily="2" charset="0"/>
                <a:ea typeface="Nunito Sans"/>
                <a:cs typeface="Nunito Sans"/>
                <a:sym typeface="Nunito Sans"/>
              </a:endParaRPr>
            </a:p>
            <a:p>
              <a:pPr marL="0" lvl="0" indent="0" algn="ctr" rtl="0">
                <a:spcBef>
                  <a:spcPts val="0"/>
                </a:spcBef>
                <a:spcAft>
                  <a:spcPts val="0"/>
                </a:spcAft>
                <a:buNone/>
              </a:pPr>
              <a:endParaRPr lang="en-US" sz="1000">
                <a:solidFill>
                  <a:srgbClr val="FFFFFF"/>
                </a:solidFill>
                <a:latin typeface="Montserrat" panose="02000505000000020004" pitchFamily="2" charset="0"/>
                <a:ea typeface="Nunito Sans"/>
                <a:cs typeface="Nunito Sans"/>
                <a:sym typeface="Nunito Sans"/>
              </a:endParaRPr>
            </a:p>
            <a:p>
              <a:pPr marL="0" lvl="0" indent="0" algn="ctr" rtl="0">
                <a:spcBef>
                  <a:spcPts val="0"/>
                </a:spcBef>
                <a:spcAft>
                  <a:spcPts val="0"/>
                </a:spcAft>
                <a:buNone/>
              </a:pPr>
              <a:endParaRPr lang="en-US" sz="1050">
                <a:solidFill>
                  <a:srgbClr val="FFFFFF"/>
                </a:solidFill>
                <a:latin typeface="Montserrat" panose="02000505000000020004" pitchFamily="2" charset="0"/>
                <a:ea typeface="Nunito Sans"/>
                <a:cs typeface="Nunito Sans"/>
                <a:sym typeface="Nunito Sans"/>
              </a:endParaRPr>
            </a:p>
          </p:txBody>
        </p:sp>
        <p:sp>
          <p:nvSpPr>
            <p:cNvPr id="19" name="Google Shape;254;p28">
              <a:extLst>
                <a:ext uri="{FF2B5EF4-FFF2-40B4-BE49-F238E27FC236}">
                  <a16:creationId xmlns:a16="http://schemas.microsoft.com/office/drawing/2014/main" id="{AF226623-0592-4200-9361-E80B625562D8}"/>
                </a:ext>
              </a:extLst>
            </p:cNvPr>
            <p:cNvSpPr/>
            <p:nvPr/>
          </p:nvSpPr>
          <p:spPr>
            <a:xfrm>
              <a:off x="6614411" y="2302577"/>
              <a:ext cx="1906800" cy="1906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000">
                <a:solidFill>
                  <a:srgbClr val="FFFFFF"/>
                </a:solidFill>
                <a:latin typeface="Montserrat" panose="02000505000000020004" pitchFamily="2" charset="0"/>
                <a:ea typeface="Nunito Sans"/>
                <a:cs typeface="Nunito Sans"/>
                <a:sym typeface="Nunito Sans"/>
              </a:endParaRPr>
            </a:p>
            <a:p>
              <a:pPr marL="0" lvl="0" indent="0" algn="ctr" rtl="0">
                <a:spcBef>
                  <a:spcPts val="0"/>
                </a:spcBef>
                <a:spcAft>
                  <a:spcPts val="0"/>
                </a:spcAft>
                <a:buNone/>
              </a:pPr>
              <a:endParaRPr lang="en-US" sz="1000">
                <a:solidFill>
                  <a:srgbClr val="FFFFFF"/>
                </a:solidFill>
                <a:latin typeface="Montserrat" panose="02000505000000020004" pitchFamily="2" charset="0"/>
                <a:ea typeface="Nunito Sans"/>
                <a:cs typeface="Nunito Sans"/>
                <a:sym typeface="Nunito Sans"/>
              </a:endParaRPr>
            </a:p>
            <a:p>
              <a:pPr marL="0" lvl="0" indent="0" algn="ctr" rtl="0">
                <a:spcBef>
                  <a:spcPts val="0"/>
                </a:spcBef>
                <a:spcAft>
                  <a:spcPts val="0"/>
                </a:spcAft>
                <a:buNone/>
              </a:pPr>
              <a:endParaRPr lang="en-US" sz="1000">
                <a:solidFill>
                  <a:srgbClr val="FFFFFF"/>
                </a:solidFill>
                <a:latin typeface="Montserrat" panose="02000505000000020004" pitchFamily="2" charset="0"/>
                <a:ea typeface="Nunito Sans"/>
                <a:cs typeface="Nunito Sans"/>
                <a:sym typeface="Nunito Sans"/>
              </a:endParaRPr>
            </a:p>
          </p:txBody>
        </p:sp>
        <p:sp>
          <p:nvSpPr>
            <p:cNvPr id="22" name="Google Shape;254;p28">
              <a:extLst>
                <a:ext uri="{FF2B5EF4-FFF2-40B4-BE49-F238E27FC236}">
                  <a16:creationId xmlns:a16="http://schemas.microsoft.com/office/drawing/2014/main" id="{A076B0FE-DE8E-4089-87C4-E04869B8D4C9}"/>
                </a:ext>
              </a:extLst>
            </p:cNvPr>
            <p:cNvSpPr/>
            <p:nvPr/>
          </p:nvSpPr>
          <p:spPr>
            <a:xfrm>
              <a:off x="4889346" y="3164420"/>
              <a:ext cx="1906800" cy="1906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000">
                <a:solidFill>
                  <a:srgbClr val="FFFFFF"/>
                </a:solidFill>
                <a:latin typeface="Montserrat" panose="02000505000000020004" pitchFamily="2" charset="0"/>
                <a:ea typeface="Nunito Sans"/>
                <a:cs typeface="Nunito Sans"/>
                <a:sym typeface="Nunito Sans"/>
              </a:endParaRPr>
            </a:p>
            <a:p>
              <a:pPr marL="0" lvl="0" indent="0" algn="ctr" rtl="0">
                <a:spcBef>
                  <a:spcPts val="0"/>
                </a:spcBef>
                <a:spcAft>
                  <a:spcPts val="0"/>
                </a:spcAft>
                <a:buNone/>
              </a:pPr>
              <a:endParaRPr lang="en-US" sz="1000">
                <a:solidFill>
                  <a:srgbClr val="FFFFFF"/>
                </a:solidFill>
                <a:latin typeface="Montserrat" panose="02000505000000020004" pitchFamily="2" charset="0"/>
                <a:ea typeface="Nunito Sans"/>
                <a:cs typeface="Nunito Sans"/>
                <a:sym typeface="Nunito Sans"/>
              </a:endParaRPr>
            </a:p>
            <a:p>
              <a:pPr marL="0" lvl="0" indent="0" algn="ctr" rtl="0">
                <a:spcBef>
                  <a:spcPts val="0"/>
                </a:spcBef>
                <a:spcAft>
                  <a:spcPts val="0"/>
                </a:spcAft>
                <a:buNone/>
              </a:pPr>
              <a:endParaRPr lang="en-US" sz="1000">
                <a:solidFill>
                  <a:srgbClr val="FFFFFF"/>
                </a:solidFill>
                <a:latin typeface="Montserrat" panose="02000505000000020004" pitchFamily="2" charset="0"/>
                <a:ea typeface="Nunito Sans"/>
                <a:cs typeface="Nunito Sans"/>
                <a:sym typeface="Nunito Sans"/>
              </a:endParaRPr>
            </a:p>
          </p:txBody>
        </p:sp>
      </p:grpSp>
      <p:sp>
        <p:nvSpPr>
          <p:cNvPr id="20" name="Google Shape;255;p28">
            <a:extLst>
              <a:ext uri="{FF2B5EF4-FFF2-40B4-BE49-F238E27FC236}">
                <a16:creationId xmlns:a16="http://schemas.microsoft.com/office/drawing/2014/main" id="{2F2880DC-B502-47BA-B978-E6E52F0E5093}"/>
              </a:ext>
            </a:extLst>
          </p:cNvPr>
          <p:cNvSpPr/>
          <p:nvPr/>
        </p:nvSpPr>
        <p:spPr>
          <a:xfrm>
            <a:off x="4585913" y="1226746"/>
            <a:ext cx="2324406" cy="2324406"/>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latin typeface="Montserrat" panose="02000505000000020004" pitchFamily="2" charset="0"/>
                <a:ea typeface="Nunito Sans"/>
                <a:cs typeface="Nunito Sans"/>
                <a:sym typeface="Nunito Sans"/>
              </a:rPr>
              <a:t>CORE</a:t>
            </a:r>
            <a:endParaRPr>
              <a:solidFill>
                <a:schemeClr val="tx1"/>
              </a:solidFill>
              <a:latin typeface="Montserrat" panose="02000505000000020004" pitchFamily="2" charset="0"/>
              <a:ea typeface="Nunito Sans"/>
              <a:cs typeface="Nunito Sans"/>
              <a:sym typeface="Nunito Sans"/>
            </a:endParaRPr>
          </a:p>
          <a:p>
            <a:pPr marL="0" lvl="0" indent="0" algn="ctr">
              <a:spcBef>
                <a:spcPts val="0"/>
              </a:spcBef>
              <a:spcAft>
                <a:spcPts val="0"/>
              </a:spcAft>
              <a:buNone/>
            </a:pPr>
            <a:r>
              <a:rPr lang="en-US">
                <a:solidFill>
                  <a:schemeClr val="tx1"/>
                </a:solidFill>
                <a:latin typeface="Montserrat" panose="02000505000000020004" pitchFamily="2" charset="0"/>
                <a:ea typeface="Nunito Sans"/>
                <a:cs typeface="Nunito Sans"/>
                <a:sym typeface="Nunito Sans"/>
              </a:rPr>
              <a:t>OFFERINGS</a:t>
            </a:r>
            <a:endParaRPr>
              <a:solidFill>
                <a:schemeClr val="tx1"/>
              </a:solidFill>
              <a:latin typeface="Montserrat" panose="02000505000000020004" pitchFamily="2" charset="0"/>
              <a:ea typeface="Nunito Sans"/>
              <a:cs typeface="Nunito Sans"/>
              <a:sym typeface="Nunito Sans"/>
            </a:endParaRPr>
          </a:p>
        </p:txBody>
      </p:sp>
      <p:sp>
        <p:nvSpPr>
          <p:cNvPr id="21" name="Google Shape;256;p28">
            <a:extLst>
              <a:ext uri="{FF2B5EF4-FFF2-40B4-BE49-F238E27FC236}">
                <a16:creationId xmlns:a16="http://schemas.microsoft.com/office/drawing/2014/main" id="{036FA306-FBF5-447A-8FFD-D88024AFE90B}"/>
              </a:ext>
            </a:extLst>
          </p:cNvPr>
          <p:cNvSpPr/>
          <p:nvPr/>
        </p:nvSpPr>
        <p:spPr>
          <a:xfrm>
            <a:off x="4697832" y="1405904"/>
            <a:ext cx="2018215" cy="2018215"/>
          </a:xfrm>
          <a:prstGeom prst="donut">
            <a:avLst>
              <a:gd name="adj" fmla="val 11468"/>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 name="Picture 2">
            <a:extLst>
              <a:ext uri="{FF2B5EF4-FFF2-40B4-BE49-F238E27FC236}">
                <a16:creationId xmlns:a16="http://schemas.microsoft.com/office/drawing/2014/main" id="{0452CD8B-9D0E-4B41-AF8A-EEE984E4AAB6}"/>
              </a:ext>
            </a:extLst>
          </p:cNvPr>
          <p:cNvPicPr>
            <a:picLocks noChangeAspect="1"/>
          </p:cNvPicPr>
          <p:nvPr/>
        </p:nvPicPr>
        <p:blipFill>
          <a:blip r:embed="rId4"/>
          <a:stretch>
            <a:fillRect/>
          </a:stretch>
        </p:blipFill>
        <p:spPr>
          <a:xfrm>
            <a:off x="7455986" y="2662726"/>
            <a:ext cx="509017" cy="518161"/>
          </a:xfrm>
          <a:prstGeom prst="rect">
            <a:avLst/>
          </a:prstGeom>
        </p:spPr>
      </p:pic>
      <p:pic>
        <p:nvPicPr>
          <p:cNvPr id="6" name="Picture 5">
            <a:extLst>
              <a:ext uri="{FF2B5EF4-FFF2-40B4-BE49-F238E27FC236}">
                <a16:creationId xmlns:a16="http://schemas.microsoft.com/office/drawing/2014/main" id="{0462E456-7019-4BBA-976C-4430EFB9ADA9}"/>
              </a:ext>
            </a:extLst>
          </p:cNvPr>
          <p:cNvPicPr>
            <a:picLocks noChangeAspect="1"/>
          </p:cNvPicPr>
          <p:nvPr/>
        </p:nvPicPr>
        <p:blipFill>
          <a:blip r:embed="rId5"/>
          <a:stretch>
            <a:fillRect/>
          </a:stretch>
        </p:blipFill>
        <p:spPr>
          <a:xfrm>
            <a:off x="3615040" y="2734903"/>
            <a:ext cx="425300" cy="518161"/>
          </a:xfrm>
          <a:prstGeom prst="rect">
            <a:avLst/>
          </a:prstGeom>
        </p:spPr>
      </p:pic>
      <p:pic>
        <p:nvPicPr>
          <p:cNvPr id="9" name="Picture 8">
            <a:extLst>
              <a:ext uri="{FF2B5EF4-FFF2-40B4-BE49-F238E27FC236}">
                <a16:creationId xmlns:a16="http://schemas.microsoft.com/office/drawing/2014/main" id="{85DC7735-3B6F-4EFB-A05B-51EE7B2E3E49}"/>
              </a:ext>
            </a:extLst>
          </p:cNvPr>
          <p:cNvPicPr>
            <a:picLocks noChangeAspect="1"/>
          </p:cNvPicPr>
          <p:nvPr/>
        </p:nvPicPr>
        <p:blipFill>
          <a:blip r:embed="rId6"/>
          <a:stretch>
            <a:fillRect/>
          </a:stretch>
        </p:blipFill>
        <p:spPr>
          <a:xfrm>
            <a:off x="6601601" y="408927"/>
            <a:ext cx="496962" cy="518161"/>
          </a:xfrm>
          <a:prstGeom prst="rect">
            <a:avLst/>
          </a:prstGeom>
        </p:spPr>
      </p:pic>
      <p:pic>
        <p:nvPicPr>
          <p:cNvPr id="13" name="Picture 12">
            <a:extLst>
              <a:ext uri="{FF2B5EF4-FFF2-40B4-BE49-F238E27FC236}">
                <a16:creationId xmlns:a16="http://schemas.microsoft.com/office/drawing/2014/main" id="{9ABBCA2B-FDFF-40A7-9AA3-09D249DEE283}"/>
              </a:ext>
            </a:extLst>
          </p:cNvPr>
          <p:cNvPicPr>
            <a:picLocks noChangeAspect="1"/>
          </p:cNvPicPr>
          <p:nvPr/>
        </p:nvPicPr>
        <p:blipFill>
          <a:blip r:embed="rId7"/>
          <a:stretch>
            <a:fillRect/>
          </a:stretch>
        </p:blipFill>
        <p:spPr>
          <a:xfrm>
            <a:off x="4089928" y="521816"/>
            <a:ext cx="516989" cy="518161"/>
          </a:xfrm>
          <a:prstGeom prst="rect">
            <a:avLst/>
          </a:prstGeom>
        </p:spPr>
      </p:pic>
      <p:sp>
        <p:nvSpPr>
          <p:cNvPr id="2" name="TextBox 1">
            <a:extLst>
              <a:ext uri="{FF2B5EF4-FFF2-40B4-BE49-F238E27FC236}">
                <a16:creationId xmlns:a16="http://schemas.microsoft.com/office/drawing/2014/main" id="{44E72FD9-0C5E-4C69-993B-D3B04559D1BA}"/>
              </a:ext>
            </a:extLst>
          </p:cNvPr>
          <p:cNvSpPr txBox="1"/>
          <p:nvPr/>
        </p:nvSpPr>
        <p:spPr>
          <a:xfrm>
            <a:off x="6194927" y="996729"/>
            <a:ext cx="1464373" cy="553998"/>
          </a:xfrm>
          <a:prstGeom prst="rect">
            <a:avLst/>
          </a:prstGeom>
          <a:noFill/>
        </p:spPr>
        <p:txBody>
          <a:bodyPr wrap="square" rtlCol="0">
            <a:spAutoFit/>
          </a:bodyPr>
          <a:lstStyle/>
          <a:p>
            <a:pPr algn="ctr"/>
            <a:r>
              <a:rPr lang="en-US" sz="1000" dirty="0">
                <a:solidFill>
                  <a:srgbClr val="FFFFFF"/>
                </a:solidFill>
                <a:latin typeface="Montserrat" panose="02000505000000020004" pitchFamily="2" charset="0"/>
                <a:ea typeface="Nunito Sans"/>
                <a:cs typeface="Nunito Sans"/>
                <a:sym typeface="Nunito Sans"/>
              </a:rPr>
              <a:t>Business Process Automation &amp; ERP</a:t>
            </a:r>
          </a:p>
          <a:p>
            <a:pPr algn="ctr"/>
            <a:endParaRPr lang="en-US" sz="1000" dirty="0"/>
          </a:p>
        </p:txBody>
      </p:sp>
      <p:pic>
        <p:nvPicPr>
          <p:cNvPr id="23" name="Picture 22">
            <a:extLst>
              <a:ext uri="{FF2B5EF4-FFF2-40B4-BE49-F238E27FC236}">
                <a16:creationId xmlns:a16="http://schemas.microsoft.com/office/drawing/2014/main" id="{20A1613B-F6F7-4516-945F-E12B2336F904}"/>
              </a:ext>
            </a:extLst>
          </p:cNvPr>
          <p:cNvPicPr>
            <a:picLocks noChangeAspect="1"/>
          </p:cNvPicPr>
          <p:nvPr/>
        </p:nvPicPr>
        <p:blipFill>
          <a:blip r:embed="rId8"/>
          <a:stretch>
            <a:fillRect/>
          </a:stretch>
        </p:blipFill>
        <p:spPr>
          <a:xfrm>
            <a:off x="5568551" y="3756689"/>
            <a:ext cx="478035" cy="480390"/>
          </a:xfrm>
          <a:prstGeom prst="rect">
            <a:avLst/>
          </a:prstGeom>
        </p:spPr>
      </p:pic>
      <p:sp>
        <p:nvSpPr>
          <p:cNvPr id="25" name="TextBox 24">
            <a:extLst>
              <a:ext uri="{FF2B5EF4-FFF2-40B4-BE49-F238E27FC236}">
                <a16:creationId xmlns:a16="http://schemas.microsoft.com/office/drawing/2014/main" id="{A8A1EDBB-B178-4FB2-9689-410C78BE4F15}"/>
              </a:ext>
            </a:extLst>
          </p:cNvPr>
          <p:cNvSpPr txBox="1"/>
          <p:nvPr/>
        </p:nvSpPr>
        <p:spPr>
          <a:xfrm>
            <a:off x="6992517" y="3281524"/>
            <a:ext cx="1464373" cy="253916"/>
          </a:xfrm>
          <a:prstGeom prst="rect">
            <a:avLst/>
          </a:prstGeom>
          <a:noFill/>
        </p:spPr>
        <p:txBody>
          <a:bodyPr wrap="square" rtlCol="0">
            <a:spAutoFit/>
          </a:bodyPr>
          <a:lstStyle/>
          <a:p>
            <a:pPr lvl="0" algn="ctr"/>
            <a:r>
              <a:rPr lang="en-US" sz="1000" dirty="0">
                <a:solidFill>
                  <a:srgbClr val="FFFFFF"/>
                </a:solidFill>
                <a:latin typeface="Montserrat" panose="02000505000000020004" pitchFamily="2" charset="0"/>
                <a:ea typeface="Nunito Sans"/>
                <a:cs typeface="Nunito Sans"/>
                <a:sym typeface="Nunito Sans"/>
              </a:rPr>
              <a:t>Data Analytics &amp; AI</a:t>
            </a:r>
          </a:p>
        </p:txBody>
      </p:sp>
      <p:sp>
        <p:nvSpPr>
          <p:cNvPr id="26" name="TextBox 25">
            <a:extLst>
              <a:ext uri="{FF2B5EF4-FFF2-40B4-BE49-F238E27FC236}">
                <a16:creationId xmlns:a16="http://schemas.microsoft.com/office/drawing/2014/main" id="{8415F328-216E-4A0D-A3B9-A6E0D13A664E}"/>
              </a:ext>
            </a:extLst>
          </p:cNvPr>
          <p:cNvSpPr txBox="1"/>
          <p:nvPr/>
        </p:nvSpPr>
        <p:spPr>
          <a:xfrm>
            <a:off x="5092842" y="4335734"/>
            <a:ext cx="1464373" cy="253916"/>
          </a:xfrm>
          <a:prstGeom prst="rect">
            <a:avLst/>
          </a:prstGeom>
          <a:noFill/>
        </p:spPr>
        <p:txBody>
          <a:bodyPr wrap="square" rtlCol="0">
            <a:spAutoFit/>
          </a:bodyPr>
          <a:lstStyle/>
          <a:p>
            <a:pPr lvl="0" algn="ctr"/>
            <a:r>
              <a:rPr lang="en-US" sz="1000">
                <a:solidFill>
                  <a:srgbClr val="FFFFFF"/>
                </a:solidFill>
                <a:latin typeface="Montserrat" panose="02000505000000020004" pitchFamily="2" charset="0"/>
                <a:ea typeface="Nunito Sans"/>
                <a:cs typeface="Nunito Sans"/>
                <a:sym typeface="Nunito Sans"/>
              </a:rPr>
              <a:t>Training &amp; Support</a:t>
            </a:r>
          </a:p>
        </p:txBody>
      </p:sp>
      <p:sp>
        <p:nvSpPr>
          <p:cNvPr id="27" name="TextBox 26">
            <a:extLst>
              <a:ext uri="{FF2B5EF4-FFF2-40B4-BE49-F238E27FC236}">
                <a16:creationId xmlns:a16="http://schemas.microsoft.com/office/drawing/2014/main" id="{11E9240D-5F14-4F0E-876A-A90EBD8F7862}"/>
              </a:ext>
            </a:extLst>
          </p:cNvPr>
          <p:cNvSpPr txBox="1"/>
          <p:nvPr/>
        </p:nvSpPr>
        <p:spPr>
          <a:xfrm>
            <a:off x="3089172" y="3374333"/>
            <a:ext cx="1464373" cy="253916"/>
          </a:xfrm>
          <a:prstGeom prst="rect">
            <a:avLst/>
          </a:prstGeom>
          <a:noFill/>
        </p:spPr>
        <p:txBody>
          <a:bodyPr wrap="square" rtlCol="0">
            <a:spAutoFit/>
          </a:bodyPr>
          <a:lstStyle/>
          <a:p>
            <a:pPr lvl="0" algn="ctr"/>
            <a:r>
              <a:rPr lang="en-US" sz="1000">
                <a:solidFill>
                  <a:srgbClr val="FFFFFF"/>
                </a:solidFill>
                <a:latin typeface="Montserrat" panose="02000505000000020004" pitchFamily="2" charset="0"/>
                <a:ea typeface="Nunito Sans"/>
                <a:cs typeface="Nunito Sans"/>
                <a:sym typeface="Nunito Sans"/>
              </a:rPr>
              <a:t>Security Solutions</a:t>
            </a:r>
          </a:p>
        </p:txBody>
      </p:sp>
      <p:sp>
        <p:nvSpPr>
          <p:cNvPr id="28" name="TextBox 27">
            <a:extLst>
              <a:ext uri="{FF2B5EF4-FFF2-40B4-BE49-F238E27FC236}">
                <a16:creationId xmlns:a16="http://schemas.microsoft.com/office/drawing/2014/main" id="{F0C25AE1-F117-44CB-B5BC-89539251F546}"/>
              </a:ext>
            </a:extLst>
          </p:cNvPr>
          <p:cNvSpPr txBox="1"/>
          <p:nvPr/>
        </p:nvSpPr>
        <p:spPr>
          <a:xfrm>
            <a:off x="3580683" y="1136343"/>
            <a:ext cx="1464373" cy="415498"/>
          </a:xfrm>
          <a:prstGeom prst="rect">
            <a:avLst/>
          </a:prstGeom>
          <a:noFill/>
        </p:spPr>
        <p:txBody>
          <a:bodyPr wrap="square" rtlCol="0">
            <a:spAutoFit/>
          </a:bodyPr>
          <a:lstStyle/>
          <a:p>
            <a:pPr lvl="0" algn="ctr"/>
            <a:r>
              <a:rPr lang="en-US" sz="1000">
                <a:solidFill>
                  <a:srgbClr val="FFFFFF"/>
                </a:solidFill>
                <a:latin typeface="Montserrat" panose="02000505000000020004" pitchFamily="2" charset="0"/>
                <a:ea typeface="Nunito Sans"/>
                <a:cs typeface="Nunito Sans"/>
                <a:sym typeface="Nunito Sans"/>
              </a:rPr>
              <a:t>Managed Service Providers</a:t>
            </a:r>
          </a:p>
        </p:txBody>
      </p:sp>
    </p:spTree>
    <p:extLst>
      <p:ext uri="{BB962C8B-B14F-4D97-AF65-F5344CB8AC3E}">
        <p14:creationId xmlns:p14="http://schemas.microsoft.com/office/powerpoint/2010/main" val="1402716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4" name="Picture 13">
            <a:extLst>
              <a:ext uri="{FF2B5EF4-FFF2-40B4-BE49-F238E27FC236}">
                <a16:creationId xmlns:a16="http://schemas.microsoft.com/office/drawing/2014/main" id="{1FFBD55F-7804-4493-841B-6C5E1E0E38C7}"/>
              </a:ext>
            </a:extLst>
          </p:cNvPr>
          <p:cNvPicPr>
            <a:picLocks noChangeAspect="1"/>
          </p:cNvPicPr>
          <p:nvPr/>
        </p:nvPicPr>
        <p:blipFill>
          <a:blip r:embed="rId3"/>
          <a:stretch>
            <a:fill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C642B830-2D55-4271-9245-739801618E31}"/>
              </a:ext>
            </a:extLst>
          </p:cNvPr>
          <p:cNvSpPr/>
          <p:nvPr/>
        </p:nvSpPr>
        <p:spPr>
          <a:xfrm>
            <a:off x="-2306" y="953780"/>
            <a:ext cx="9146306" cy="419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8"/>
          <p:cNvSpPr txBox="1">
            <a:spLocks noGrp="1"/>
          </p:cNvSpPr>
          <p:nvPr>
            <p:ph type="title"/>
          </p:nvPr>
        </p:nvSpPr>
        <p:spPr>
          <a:xfrm>
            <a:off x="201369" y="58195"/>
            <a:ext cx="5238377" cy="97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atin typeface="Montserrat" panose="02000505000000020004" pitchFamily="2" charset="0"/>
              </a:rPr>
              <a:t>Managed Service Providers</a:t>
            </a:r>
            <a:endParaRPr>
              <a:latin typeface="Montserrat" panose="02000505000000020004" pitchFamily="2" charset="0"/>
            </a:endParaRPr>
          </a:p>
        </p:txBody>
      </p:sp>
      <p:sp>
        <p:nvSpPr>
          <p:cNvPr id="8" name="Google Shape;23;p4">
            <a:extLst>
              <a:ext uri="{FF2B5EF4-FFF2-40B4-BE49-F238E27FC236}">
                <a16:creationId xmlns:a16="http://schemas.microsoft.com/office/drawing/2014/main" id="{916F7D2B-A179-4861-AE2C-42BD9594531A}"/>
              </a:ext>
            </a:extLst>
          </p:cNvPr>
          <p:cNvSpPr/>
          <p:nvPr/>
        </p:nvSpPr>
        <p:spPr>
          <a:xfrm rot="5400000">
            <a:off x="4531890" y="-3580415"/>
            <a:ext cx="77914" cy="9146306"/>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C42E37B1-A277-46FC-9EFE-166A5E6A415C}"/>
              </a:ext>
            </a:extLst>
          </p:cNvPr>
          <p:cNvSpPr/>
          <p:nvPr/>
        </p:nvSpPr>
        <p:spPr>
          <a:xfrm>
            <a:off x="274350" y="660197"/>
            <a:ext cx="1101832" cy="8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2">
            <a:extLst>
              <a:ext uri="{FF2B5EF4-FFF2-40B4-BE49-F238E27FC236}">
                <a16:creationId xmlns:a16="http://schemas.microsoft.com/office/drawing/2014/main" id="{D3B7BE3A-1CAC-4EC5-A9E0-EC4A07987565}"/>
              </a:ext>
            </a:extLst>
          </p:cNvPr>
          <p:cNvSpPr txBox="1">
            <a:spLocks/>
          </p:cNvSpPr>
          <p:nvPr/>
        </p:nvSpPr>
        <p:spPr>
          <a:xfrm>
            <a:off x="8595300" y="4745648"/>
            <a:ext cx="548700" cy="393600"/>
          </a:xfrm>
          <a:prstGeom prst="rect">
            <a:avLst/>
          </a:prstGeom>
          <a:solidFill>
            <a:schemeClr val="accent5">
              <a:lumMod val="50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8C48FCF8-25E9-4F94-BC2B-FA1B572C1FF3}" type="slidenum">
              <a:rPr lang="en-US" sz="2000" smtClean="0">
                <a:solidFill>
                  <a:schemeClr val="bg1"/>
                </a:solidFill>
                <a:latin typeface="Montserrat" panose="02000505000000020004" pitchFamily="2" charset="0"/>
              </a:rPr>
              <a:pPr algn="ctr"/>
              <a:t>6</a:t>
            </a:fld>
            <a:endParaRPr lang="en-US" sz="2000">
              <a:solidFill>
                <a:schemeClr val="bg1"/>
              </a:solidFill>
              <a:latin typeface="Montserrat" panose="02000505000000020004" pitchFamily="2" charset="0"/>
            </a:endParaRPr>
          </a:p>
        </p:txBody>
      </p:sp>
      <p:sp>
        <p:nvSpPr>
          <p:cNvPr id="68" name="Google Shape;382;p34">
            <a:extLst>
              <a:ext uri="{FF2B5EF4-FFF2-40B4-BE49-F238E27FC236}">
                <a16:creationId xmlns:a16="http://schemas.microsoft.com/office/drawing/2014/main" id="{762FAF11-AB86-4737-8E65-54A12CAA91D0}"/>
              </a:ext>
            </a:extLst>
          </p:cNvPr>
          <p:cNvSpPr txBox="1">
            <a:spLocks/>
          </p:cNvSpPr>
          <p:nvPr/>
        </p:nvSpPr>
        <p:spPr>
          <a:xfrm>
            <a:off x="200580" y="1942429"/>
            <a:ext cx="2734032"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b="1">
                <a:solidFill>
                  <a:srgbClr val="002060"/>
                </a:solidFill>
                <a:latin typeface="Montserrat" panose="02000505000000020004" pitchFamily="2" charset="0"/>
              </a:rPr>
              <a:t>CLOUD INFRASTRUCTURE SOLUTIONS</a:t>
            </a:r>
          </a:p>
          <a:p>
            <a:pPr>
              <a:spcBef>
                <a:spcPts val="600"/>
              </a:spcBef>
            </a:pPr>
            <a:r>
              <a:rPr lang="en-US" sz="1200">
                <a:latin typeface="Montserrat" panose="02000505000000020004" pitchFamily="2" charset="0"/>
              </a:rPr>
              <a:t>Achieve increased flexibility, and efficiency at a reduced cost with world class Cloud based infrastructure and Solutions.</a:t>
            </a:r>
          </a:p>
          <a:p>
            <a:pPr>
              <a:spcBef>
                <a:spcPts val="600"/>
              </a:spcBef>
            </a:pPr>
            <a:endParaRPr lang="en-US" sz="1200">
              <a:latin typeface="Montserrat" panose="02000505000000020004" pitchFamily="2" charset="0"/>
            </a:endParaRPr>
          </a:p>
        </p:txBody>
      </p:sp>
      <p:sp>
        <p:nvSpPr>
          <p:cNvPr id="78" name="Google Shape;382;p34">
            <a:extLst>
              <a:ext uri="{FF2B5EF4-FFF2-40B4-BE49-F238E27FC236}">
                <a16:creationId xmlns:a16="http://schemas.microsoft.com/office/drawing/2014/main" id="{025C193D-E6F7-4410-A0BA-5468CEC224EC}"/>
              </a:ext>
            </a:extLst>
          </p:cNvPr>
          <p:cNvSpPr txBox="1">
            <a:spLocks/>
          </p:cNvSpPr>
          <p:nvPr/>
        </p:nvSpPr>
        <p:spPr>
          <a:xfrm>
            <a:off x="218432" y="3408739"/>
            <a:ext cx="2804752"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b="1">
                <a:solidFill>
                  <a:srgbClr val="002060"/>
                </a:solidFill>
                <a:latin typeface="Montserrat" panose="02000505000000020004" pitchFamily="2" charset="0"/>
              </a:rPr>
              <a:t>SOFTWARE DEVELOPMENT</a:t>
            </a:r>
          </a:p>
          <a:p>
            <a:pPr>
              <a:spcBef>
                <a:spcPts val="600"/>
              </a:spcBef>
            </a:pPr>
            <a:r>
              <a:rPr lang="en-US" sz="1200">
                <a:latin typeface="Montserrat" panose="02000505000000020004" pitchFamily="2" charset="0"/>
              </a:rPr>
              <a:t>Our cutting-edge software development team have built bespoke solutions to improve efficiency, productivity, insights and profit. </a:t>
            </a:r>
          </a:p>
        </p:txBody>
      </p:sp>
      <p:sp>
        <p:nvSpPr>
          <p:cNvPr id="88" name="Google Shape;382;p34">
            <a:extLst>
              <a:ext uri="{FF2B5EF4-FFF2-40B4-BE49-F238E27FC236}">
                <a16:creationId xmlns:a16="http://schemas.microsoft.com/office/drawing/2014/main" id="{8E2058BE-414F-4246-AF79-C64E027B423A}"/>
              </a:ext>
            </a:extLst>
          </p:cNvPr>
          <p:cNvSpPr txBox="1">
            <a:spLocks/>
          </p:cNvSpPr>
          <p:nvPr/>
        </p:nvSpPr>
        <p:spPr>
          <a:xfrm>
            <a:off x="3023184" y="1911300"/>
            <a:ext cx="2804752"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b="1">
                <a:solidFill>
                  <a:srgbClr val="002060"/>
                </a:solidFill>
                <a:latin typeface="Montserrat" panose="02000505000000020004" pitchFamily="2" charset="0"/>
              </a:rPr>
              <a:t>DIGITAL TRANSFORMATION</a:t>
            </a:r>
          </a:p>
          <a:p>
            <a:pPr>
              <a:spcBef>
                <a:spcPts val="600"/>
              </a:spcBef>
            </a:pPr>
            <a:r>
              <a:rPr lang="en-US" sz="1200">
                <a:latin typeface="Montserrat" panose="02000505000000020004" pitchFamily="2" charset="0"/>
              </a:rPr>
              <a:t>Empower your employees, engage your customers, transform your products and optimize your operation with our range of solutions.</a:t>
            </a:r>
          </a:p>
          <a:p>
            <a:pPr>
              <a:spcBef>
                <a:spcPts val="600"/>
              </a:spcBef>
            </a:pPr>
            <a:endParaRPr lang="en-US" sz="1200">
              <a:latin typeface="Montserrat" panose="02000505000000020004" pitchFamily="2" charset="0"/>
            </a:endParaRPr>
          </a:p>
        </p:txBody>
      </p:sp>
      <p:sp>
        <p:nvSpPr>
          <p:cNvPr id="98" name="Google Shape;382;p34">
            <a:extLst>
              <a:ext uri="{FF2B5EF4-FFF2-40B4-BE49-F238E27FC236}">
                <a16:creationId xmlns:a16="http://schemas.microsoft.com/office/drawing/2014/main" id="{97FE7C7D-A0C3-462E-B45D-6CFBC71F87DA}"/>
              </a:ext>
            </a:extLst>
          </p:cNvPr>
          <p:cNvSpPr txBox="1">
            <a:spLocks/>
          </p:cNvSpPr>
          <p:nvPr/>
        </p:nvSpPr>
        <p:spPr>
          <a:xfrm>
            <a:off x="5916508" y="1942429"/>
            <a:ext cx="2804752"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b="1">
                <a:solidFill>
                  <a:srgbClr val="002060"/>
                </a:solidFill>
                <a:latin typeface="Montserrat" panose="02000505000000020004" pitchFamily="2" charset="0"/>
              </a:rPr>
              <a:t>HARDWARE PROCUREMENT</a:t>
            </a:r>
          </a:p>
          <a:p>
            <a:pPr>
              <a:spcBef>
                <a:spcPts val="600"/>
              </a:spcBef>
            </a:pPr>
            <a:r>
              <a:rPr lang="en-US" sz="1200">
                <a:latin typeface="Montserrat" panose="02000505000000020004" pitchFamily="2" charset="0"/>
              </a:rPr>
              <a:t>We provide leading IT hardware products (Laptops, Desktops, Routers, IT Accessories, etc.) from top manufacturers at the best rates.</a:t>
            </a:r>
          </a:p>
        </p:txBody>
      </p:sp>
      <p:sp>
        <p:nvSpPr>
          <p:cNvPr id="108" name="Google Shape;382;p34">
            <a:extLst>
              <a:ext uri="{FF2B5EF4-FFF2-40B4-BE49-F238E27FC236}">
                <a16:creationId xmlns:a16="http://schemas.microsoft.com/office/drawing/2014/main" id="{6C130A8F-FBE7-4FF0-945D-FEB2D0309998}"/>
              </a:ext>
            </a:extLst>
          </p:cNvPr>
          <p:cNvSpPr txBox="1">
            <a:spLocks/>
          </p:cNvSpPr>
          <p:nvPr/>
        </p:nvSpPr>
        <p:spPr>
          <a:xfrm>
            <a:off x="2934612" y="3377610"/>
            <a:ext cx="2804752"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b="1">
                <a:solidFill>
                  <a:srgbClr val="002060"/>
                </a:solidFill>
                <a:latin typeface="Montserrat" panose="02000505000000020004" pitchFamily="2" charset="0"/>
              </a:rPr>
              <a:t>PROJECT MANAGEMENT</a:t>
            </a:r>
          </a:p>
          <a:p>
            <a:pPr>
              <a:spcBef>
                <a:spcPts val="600"/>
              </a:spcBef>
            </a:pPr>
            <a:r>
              <a:rPr lang="en-US" sz="1200">
                <a:latin typeface="Montserrat" panose="02000505000000020004" pitchFamily="2" charset="0"/>
              </a:rPr>
              <a:t>From initiating, planning, executing, controlling, to closing projects, our team can manage your projects to achieve specific goals and meet specific success criteria at the specified time. </a:t>
            </a:r>
          </a:p>
        </p:txBody>
      </p:sp>
      <p:sp>
        <p:nvSpPr>
          <p:cNvPr id="118" name="Google Shape;382;p34">
            <a:extLst>
              <a:ext uri="{FF2B5EF4-FFF2-40B4-BE49-F238E27FC236}">
                <a16:creationId xmlns:a16="http://schemas.microsoft.com/office/drawing/2014/main" id="{68117224-0943-4A33-861D-0F6A9B8CF276}"/>
              </a:ext>
            </a:extLst>
          </p:cNvPr>
          <p:cNvSpPr txBox="1">
            <a:spLocks/>
          </p:cNvSpPr>
          <p:nvPr/>
        </p:nvSpPr>
        <p:spPr>
          <a:xfrm>
            <a:off x="5916509" y="3373655"/>
            <a:ext cx="3227491"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b="1">
                <a:solidFill>
                  <a:srgbClr val="002060"/>
                </a:solidFill>
                <a:latin typeface="Montserrat" panose="02000505000000020004" pitchFamily="2" charset="0"/>
              </a:rPr>
              <a:t>CONSULTING</a:t>
            </a:r>
          </a:p>
          <a:p>
            <a:pPr>
              <a:spcBef>
                <a:spcPts val="600"/>
              </a:spcBef>
            </a:pPr>
            <a:r>
              <a:rPr lang="en-US" sz="1200">
                <a:latin typeface="Montserrat" panose="02000505000000020004" pitchFamily="2" charset="0"/>
              </a:rPr>
              <a:t>Trying to solve all of your IT challenges internally can become a major distraction. As one of the top IT consulting firms, we empowers organizations on how best to use their IT in achieving their business objectives.</a:t>
            </a:r>
          </a:p>
        </p:txBody>
      </p:sp>
      <p:sp>
        <p:nvSpPr>
          <p:cNvPr id="13" name="Google Shape;382;p34">
            <a:extLst>
              <a:ext uri="{FF2B5EF4-FFF2-40B4-BE49-F238E27FC236}">
                <a16:creationId xmlns:a16="http://schemas.microsoft.com/office/drawing/2014/main" id="{BDB6278B-A6FC-4321-B812-1E9E954ABA47}"/>
              </a:ext>
            </a:extLst>
          </p:cNvPr>
          <p:cNvSpPr txBox="1">
            <a:spLocks/>
          </p:cNvSpPr>
          <p:nvPr/>
        </p:nvSpPr>
        <p:spPr>
          <a:xfrm>
            <a:off x="218432" y="943729"/>
            <a:ext cx="8625367"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spcBef>
                <a:spcPts val="600"/>
              </a:spcBef>
            </a:pPr>
            <a:r>
              <a:rPr lang="en-US" sz="1100">
                <a:latin typeface="Montserrat" panose="02000505000000020004" pitchFamily="2" charset="0"/>
              </a:rPr>
              <a:t>To have the competitive edge, businesses have to be technologically advanced. However, managing more and more complex IT systems becomes a challenge that’s why we offer professional managed services on a remote basis to take care of our customers’ IT infrastructure.</a:t>
            </a:r>
          </a:p>
        </p:txBody>
      </p:sp>
    </p:spTree>
    <p:extLst>
      <p:ext uri="{BB962C8B-B14F-4D97-AF65-F5344CB8AC3E}">
        <p14:creationId xmlns:p14="http://schemas.microsoft.com/office/powerpoint/2010/main" val="1215641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3" name="Picture 2">
            <a:extLst>
              <a:ext uri="{FF2B5EF4-FFF2-40B4-BE49-F238E27FC236}">
                <a16:creationId xmlns:a16="http://schemas.microsoft.com/office/drawing/2014/main" id="{00B42925-EC2E-4278-B121-975951C7C98F}"/>
              </a:ext>
            </a:extLst>
          </p:cNvPr>
          <p:cNvPicPr>
            <a:picLocks noChangeAspect="1"/>
          </p:cNvPicPr>
          <p:nvPr/>
        </p:nvPicPr>
        <p:blipFill>
          <a:blip r:embed="rId3"/>
          <a:stretch>
            <a:fillRect/>
          </a:stretch>
        </p:blipFill>
        <p:spPr>
          <a:xfrm>
            <a:off x="0" y="-5845"/>
            <a:ext cx="9144000" cy="5143500"/>
          </a:xfrm>
          <a:prstGeom prst="rect">
            <a:avLst/>
          </a:prstGeom>
        </p:spPr>
      </p:pic>
      <p:sp>
        <p:nvSpPr>
          <p:cNvPr id="4" name="Rectangle 3">
            <a:extLst>
              <a:ext uri="{FF2B5EF4-FFF2-40B4-BE49-F238E27FC236}">
                <a16:creationId xmlns:a16="http://schemas.microsoft.com/office/drawing/2014/main" id="{C642B830-2D55-4271-9245-739801618E31}"/>
              </a:ext>
            </a:extLst>
          </p:cNvPr>
          <p:cNvSpPr/>
          <p:nvPr/>
        </p:nvSpPr>
        <p:spPr>
          <a:xfrm>
            <a:off x="-2306" y="953780"/>
            <a:ext cx="9146306" cy="419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8"/>
          <p:cNvSpPr txBox="1">
            <a:spLocks noGrp="1"/>
          </p:cNvSpPr>
          <p:nvPr>
            <p:ph type="title"/>
          </p:nvPr>
        </p:nvSpPr>
        <p:spPr>
          <a:xfrm>
            <a:off x="201369" y="58195"/>
            <a:ext cx="5238377" cy="97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atin typeface="Montserrat" panose="02000505000000020004" pitchFamily="2" charset="0"/>
              </a:rPr>
              <a:t>Data Analytics &amp; AI</a:t>
            </a:r>
            <a:endParaRPr>
              <a:latin typeface="Montserrat" panose="02000505000000020004" pitchFamily="2" charset="0"/>
            </a:endParaRPr>
          </a:p>
        </p:txBody>
      </p:sp>
      <p:sp>
        <p:nvSpPr>
          <p:cNvPr id="8" name="Google Shape;23;p4">
            <a:extLst>
              <a:ext uri="{FF2B5EF4-FFF2-40B4-BE49-F238E27FC236}">
                <a16:creationId xmlns:a16="http://schemas.microsoft.com/office/drawing/2014/main" id="{916F7D2B-A179-4861-AE2C-42BD9594531A}"/>
              </a:ext>
            </a:extLst>
          </p:cNvPr>
          <p:cNvSpPr/>
          <p:nvPr/>
        </p:nvSpPr>
        <p:spPr>
          <a:xfrm rot="5400000">
            <a:off x="4531890" y="-3580415"/>
            <a:ext cx="77914" cy="9146306"/>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C42E37B1-A277-46FC-9EFE-166A5E6A415C}"/>
              </a:ext>
            </a:extLst>
          </p:cNvPr>
          <p:cNvSpPr/>
          <p:nvPr/>
        </p:nvSpPr>
        <p:spPr>
          <a:xfrm>
            <a:off x="274350" y="660197"/>
            <a:ext cx="1101832" cy="8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2">
            <a:extLst>
              <a:ext uri="{FF2B5EF4-FFF2-40B4-BE49-F238E27FC236}">
                <a16:creationId xmlns:a16="http://schemas.microsoft.com/office/drawing/2014/main" id="{D3B7BE3A-1CAC-4EC5-A9E0-EC4A07987565}"/>
              </a:ext>
            </a:extLst>
          </p:cNvPr>
          <p:cNvSpPr txBox="1">
            <a:spLocks/>
          </p:cNvSpPr>
          <p:nvPr/>
        </p:nvSpPr>
        <p:spPr>
          <a:xfrm>
            <a:off x="8595300" y="4749900"/>
            <a:ext cx="548700" cy="393600"/>
          </a:xfrm>
          <a:prstGeom prst="rect">
            <a:avLst/>
          </a:prstGeom>
          <a:solidFill>
            <a:schemeClr val="accent5">
              <a:lumMod val="50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8C48FCF8-25E9-4F94-BC2B-FA1B572C1FF3}" type="slidenum">
              <a:rPr lang="en-US" sz="2000" smtClean="0">
                <a:solidFill>
                  <a:schemeClr val="bg1"/>
                </a:solidFill>
                <a:latin typeface="Montserrat" panose="02000505000000020004" pitchFamily="2" charset="0"/>
              </a:rPr>
              <a:pPr algn="ctr"/>
              <a:t>7</a:t>
            </a:fld>
            <a:endParaRPr lang="en-US" sz="2000">
              <a:solidFill>
                <a:schemeClr val="bg1"/>
              </a:solidFill>
              <a:latin typeface="Montserrat" panose="02000505000000020004" pitchFamily="2" charset="0"/>
            </a:endParaRPr>
          </a:p>
        </p:txBody>
      </p:sp>
      <p:sp>
        <p:nvSpPr>
          <p:cNvPr id="68" name="Google Shape;382;p34">
            <a:extLst>
              <a:ext uri="{FF2B5EF4-FFF2-40B4-BE49-F238E27FC236}">
                <a16:creationId xmlns:a16="http://schemas.microsoft.com/office/drawing/2014/main" id="{762FAF11-AB86-4737-8E65-54A12CAA91D0}"/>
              </a:ext>
            </a:extLst>
          </p:cNvPr>
          <p:cNvSpPr txBox="1">
            <a:spLocks/>
          </p:cNvSpPr>
          <p:nvPr/>
        </p:nvSpPr>
        <p:spPr>
          <a:xfrm>
            <a:off x="201369" y="1033565"/>
            <a:ext cx="8625367"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spcBef>
                <a:spcPts val="600"/>
              </a:spcBef>
            </a:pPr>
            <a:r>
              <a:rPr lang="en-US" sz="1200">
                <a:latin typeface="Montserrat" panose="02000505000000020004" pitchFamily="2" charset="0"/>
              </a:rPr>
              <a:t>Data is everything! Make better business decisions, challenge your assumptions by turning information into insight with our latest cloud, big data and predictive analytics solutions.</a:t>
            </a:r>
          </a:p>
        </p:txBody>
      </p:sp>
      <p:sp>
        <p:nvSpPr>
          <p:cNvPr id="78" name="Google Shape;382;p34">
            <a:extLst>
              <a:ext uri="{FF2B5EF4-FFF2-40B4-BE49-F238E27FC236}">
                <a16:creationId xmlns:a16="http://schemas.microsoft.com/office/drawing/2014/main" id="{025C193D-E6F7-4410-A0BA-5468CEC224EC}"/>
              </a:ext>
            </a:extLst>
          </p:cNvPr>
          <p:cNvSpPr txBox="1">
            <a:spLocks/>
          </p:cNvSpPr>
          <p:nvPr/>
        </p:nvSpPr>
        <p:spPr>
          <a:xfrm>
            <a:off x="317264" y="1771731"/>
            <a:ext cx="2655282"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b="1" dirty="0">
                <a:solidFill>
                  <a:srgbClr val="002060"/>
                </a:solidFill>
                <a:latin typeface="Montserrat" panose="02000505000000020004" pitchFamily="2" charset="0"/>
              </a:rPr>
              <a:t>DATA MODELING/WAREHOUSING</a:t>
            </a:r>
          </a:p>
          <a:p>
            <a:pPr>
              <a:spcBef>
                <a:spcPts val="600"/>
              </a:spcBef>
            </a:pPr>
            <a:r>
              <a:rPr lang="en-US" sz="1200" dirty="0">
                <a:latin typeface="Montserrat" panose="02000505000000020004" pitchFamily="2" charset="0"/>
              </a:rPr>
              <a:t>Our data scientists can create in-depth analysis of data objects and their relationships to other data objects in your company’s database.</a:t>
            </a:r>
          </a:p>
        </p:txBody>
      </p:sp>
      <p:sp>
        <p:nvSpPr>
          <p:cNvPr id="88" name="Google Shape;382;p34">
            <a:extLst>
              <a:ext uri="{FF2B5EF4-FFF2-40B4-BE49-F238E27FC236}">
                <a16:creationId xmlns:a16="http://schemas.microsoft.com/office/drawing/2014/main" id="{8E2058BE-414F-4246-AF79-C64E027B423A}"/>
              </a:ext>
            </a:extLst>
          </p:cNvPr>
          <p:cNvSpPr txBox="1">
            <a:spLocks/>
          </p:cNvSpPr>
          <p:nvPr/>
        </p:nvSpPr>
        <p:spPr>
          <a:xfrm>
            <a:off x="3011073" y="1771731"/>
            <a:ext cx="2804752"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b="1">
                <a:solidFill>
                  <a:srgbClr val="002060"/>
                </a:solidFill>
                <a:latin typeface="Montserrat" panose="02000505000000020004" pitchFamily="2" charset="0"/>
              </a:rPr>
              <a:t>ENTERPRISE REPORTING</a:t>
            </a:r>
          </a:p>
          <a:p>
            <a:pPr>
              <a:spcBef>
                <a:spcPts val="600"/>
              </a:spcBef>
            </a:pPr>
            <a:r>
              <a:rPr lang="en-US" sz="1200">
                <a:latin typeface="Montserrat" panose="02000505000000020004" pitchFamily="2" charset="0"/>
              </a:rPr>
              <a:t>Transform your company's data into rich visuals so you can focus on what matters to you. Stay in the know, spot trends as they happen, and push your business further. </a:t>
            </a:r>
          </a:p>
        </p:txBody>
      </p:sp>
      <p:sp>
        <p:nvSpPr>
          <p:cNvPr id="98" name="Google Shape;382;p34">
            <a:extLst>
              <a:ext uri="{FF2B5EF4-FFF2-40B4-BE49-F238E27FC236}">
                <a16:creationId xmlns:a16="http://schemas.microsoft.com/office/drawing/2014/main" id="{97FE7C7D-A0C3-462E-B45D-6CFBC71F87DA}"/>
              </a:ext>
            </a:extLst>
          </p:cNvPr>
          <p:cNvSpPr txBox="1">
            <a:spLocks/>
          </p:cNvSpPr>
          <p:nvPr/>
        </p:nvSpPr>
        <p:spPr>
          <a:xfrm>
            <a:off x="6017194" y="1771731"/>
            <a:ext cx="2804752"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b="1">
                <a:solidFill>
                  <a:srgbClr val="002060"/>
                </a:solidFill>
                <a:latin typeface="Montserrat" panose="02000505000000020004" pitchFamily="2" charset="0"/>
              </a:rPr>
              <a:t>PREDICTIVE ANALYTICS</a:t>
            </a:r>
          </a:p>
          <a:p>
            <a:pPr>
              <a:spcBef>
                <a:spcPts val="600"/>
              </a:spcBef>
            </a:pPr>
            <a:r>
              <a:rPr lang="en-US" sz="1200">
                <a:latin typeface="Montserrat" panose="02000505000000020004" pitchFamily="2" charset="0"/>
              </a:rPr>
              <a:t>Go beyond learning what happened and why it happened, to discovering insights about the future of your business. </a:t>
            </a:r>
          </a:p>
        </p:txBody>
      </p:sp>
      <p:sp>
        <p:nvSpPr>
          <p:cNvPr id="108" name="Google Shape;382;p34">
            <a:extLst>
              <a:ext uri="{FF2B5EF4-FFF2-40B4-BE49-F238E27FC236}">
                <a16:creationId xmlns:a16="http://schemas.microsoft.com/office/drawing/2014/main" id="{6C130A8F-FBE7-4FF0-945D-FEB2D0309998}"/>
              </a:ext>
            </a:extLst>
          </p:cNvPr>
          <p:cNvSpPr txBox="1">
            <a:spLocks/>
          </p:cNvSpPr>
          <p:nvPr/>
        </p:nvSpPr>
        <p:spPr>
          <a:xfrm>
            <a:off x="274350" y="3449485"/>
            <a:ext cx="2655282"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600"/>
              </a:spcBef>
            </a:pPr>
            <a:r>
              <a:rPr lang="en-US" sz="1200" b="1">
                <a:solidFill>
                  <a:srgbClr val="002060"/>
                </a:solidFill>
                <a:latin typeface="Montserrat" panose="02000505000000020004" pitchFamily="2" charset="0"/>
              </a:rPr>
              <a:t>MACHINE LEARNING</a:t>
            </a:r>
          </a:p>
          <a:p>
            <a:pPr algn="just">
              <a:spcBef>
                <a:spcPts val="600"/>
              </a:spcBef>
            </a:pPr>
            <a:r>
              <a:rPr lang="en-US" sz="1200">
                <a:latin typeface="Montserrat" panose="02000505000000020004" pitchFamily="2" charset="0"/>
              </a:rPr>
              <a:t>Use data analysis to take your business to a whole new level. With machine learning, extracts meaningful insights from raw data to quickly solve complex, data-rich business problems</a:t>
            </a:r>
          </a:p>
        </p:txBody>
      </p:sp>
      <p:sp>
        <p:nvSpPr>
          <p:cNvPr id="118" name="Google Shape;382;p34">
            <a:extLst>
              <a:ext uri="{FF2B5EF4-FFF2-40B4-BE49-F238E27FC236}">
                <a16:creationId xmlns:a16="http://schemas.microsoft.com/office/drawing/2014/main" id="{68117224-0943-4A33-861D-0F6A9B8CF276}"/>
              </a:ext>
            </a:extLst>
          </p:cNvPr>
          <p:cNvSpPr txBox="1">
            <a:spLocks/>
          </p:cNvSpPr>
          <p:nvPr/>
        </p:nvSpPr>
        <p:spPr>
          <a:xfrm>
            <a:off x="3079101" y="3449485"/>
            <a:ext cx="3411347" cy="15643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600"/>
              </a:spcBef>
            </a:pPr>
            <a:r>
              <a:rPr lang="en-US" sz="1200" b="1">
                <a:solidFill>
                  <a:srgbClr val="002060"/>
                </a:solidFill>
                <a:latin typeface="Montserrat" panose="02000505000000020004" pitchFamily="2" charset="0"/>
              </a:rPr>
              <a:t>CHATBOT</a:t>
            </a:r>
          </a:p>
          <a:p>
            <a:pPr>
              <a:spcBef>
                <a:spcPts val="600"/>
              </a:spcBef>
            </a:pPr>
            <a:r>
              <a:rPr lang="en-US" sz="1200">
                <a:latin typeface="Montserrat"/>
              </a:rPr>
              <a:t>Leverage on an assistant that communicates with you through text messages; a virtual companion that integrates into websites, applications or instant messengers and helps you get closer to customers.</a:t>
            </a:r>
          </a:p>
        </p:txBody>
      </p:sp>
    </p:spTree>
    <p:extLst>
      <p:ext uri="{BB962C8B-B14F-4D97-AF65-F5344CB8AC3E}">
        <p14:creationId xmlns:p14="http://schemas.microsoft.com/office/powerpoint/2010/main" val="1176762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9" name="Picture 18">
            <a:extLst>
              <a:ext uri="{FF2B5EF4-FFF2-40B4-BE49-F238E27FC236}">
                <a16:creationId xmlns:a16="http://schemas.microsoft.com/office/drawing/2014/main" id="{72E681B7-E399-4714-88D5-14C30AF4FCA1}"/>
              </a:ext>
            </a:extLst>
          </p:cNvPr>
          <p:cNvPicPr>
            <a:picLocks noChangeAspect="1"/>
          </p:cNvPicPr>
          <p:nvPr/>
        </p:nvPicPr>
        <p:blipFill>
          <a:blip r:embed="rId3"/>
          <a:stretch>
            <a:fillRect/>
          </a:stretch>
        </p:blipFill>
        <p:spPr>
          <a:xfrm>
            <a:off x="0" y="27874"/>
            <a:ext cx="9144000" cy="4572000"/>
          </a:xfrm>
          <a:prstGeom prst="rect">
            <a:avLst/>
          </a:prstGeom>
        </p:spPr>
      </p:pic>
      <p:sp>
        <p:nvSpPr>
          <p:cNvPr id="4" name="Rectangle 3">
            <a:extLst>
              <a:ext uri="{FF2B5EF4-FFF2-40B4-BE49-F238E27FC236}">
                <a16:creationId xmlns:a16="http://schemas.microsoft.com/office/drawing/2014/main" id="{C642B830-2D55-4271-9245-739801618E31}"/>
              </a:ext>
            </a:extLst>
          </p:cNvPr>
          <p:cNvSpPr/>
          <p:nvPr/>
        </p:nvSpPr>
        <p:spPr>
          <a:xfrm>
            <a:off x="-2306" y="953781"/>
            <a:ext cx="9146306" cy="4195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8"/>
          <p:cNvSpPr txBox="1">
            <a:spLocks noGrp="1"/>
          </p:cNvSpPr>
          <p:nvPr>
            <p:ph type="title"/>
          </p:nvPr>
        </p:nvSpPr>
        <p:spPr>
          <a:xfrm>
            <a:off x="201369" y="58195"/>
            <a:ext cx="5238377" cy="97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atin typeface="Montserrat" panose="02000505000000020004" pitchFamily="2" charset="0"/>
              </a:rPr>
              <a:t>Cloud Solutions</a:t>
            </a:r>
            <a:endParaRPr>
              <a:latin typeface="Montserrat" panose="02000505000000020004" pitchFamily="2" charset="0"/>
            </a:endParaRPr>
          </a:p>
        </p:txBody>
      </p:sp>
      <p:sp>
        <p:nvSpPr>
          <p:cNvPr id="8" name="Google Shape;23;p4">
            <a:extLst>
              <a:ext uri="{FF2B5EF4-FFF2-40B4-BE49-F238E27FC236}">
                <a16:creationId xmlns:a16="http://schemas.microsoft.com/office/drawing/2014/main" id="{916F7D2B-A179-4861-AE2C-42BD9594531A}"/>
              </a:ext>
            </a:extLst>
          </p:cNvPr>
          <p:cNvSpPr/>
          <p:nvPr/>
        </p:nvSpPr>
        <p:spPr>
          <a:xfrm rot="5400000">
            <a:off x="4531890" y="-3580415"/>
            <a:ext cx="77914" cy="9146306"/>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C42E37B1-A277-46FC-9EFE-166A5E6A415C}"/>
              </a:ext>
            </a:extLst>
          </p:cNvPr>
          <p:cNvSpPr/>
          <p:nvPr/>
        </p:nvSpPr>
        <p:spPr>
          <a:xfrm>
            <a:off x="274350" y="660197"/>
            <a:ext cx="1101832" cy="8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2">
            <a:extLst>
              <a:ext uri="{FF2B5EF4-FFF2-40B4-BE49-F238E27FC236}">
                <a16:creationId xmlns:a16="http://schemas.microsoft.com/office/drawing/2014/main" id="{D3B7BE3A-1CAC-4EC5-A9E0-EC4A07987565}"/>
              </a:ext>
            </a:extLst>
          </p:cNvPr>
          <p:cNvSpPr txBox="1">
            <a:spLocks/>
          </p:cNvSpPr>
          <p:nvPr/>
        </p:nvSpPr>
        <p:spPr>
          <a:xfrm>
            <a:off x="8595300" y="4749900"/>
            <a:ext cx="548700" cy="393600"/>
          </a:xfrm>
          <a:prstGeom prst="rect">
            <a:avLst/>
          </a:prstGeom>
          <a:solidFill>
            <a:srgbClr val="C00000"/>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8C48FCF8-25E9-4F94-BC2B-FA1B572C1FF3}" type="slidenum">
              <a:rPr lang="en-US" sz="2000" smtClean="0">
                <a:solidFill>
                  <a:schemeClr val="bg1"/>
                </a:solidFill>
                <a:latin typeface="Montserrat" panose="02000505000000020004" pitchFamily="2" charset="0"/>
              </a:rPr>
              <a:pPr algn="ctr"/>
              <a:t>8</a:t>
            </a:fld>
            <a:endParaRPr lang="en-US" sz="2000">
              <a:solidFill>
                <a:schemeClr val="bg1"/>
              </a:solidFill>
              <a:latin typeface="Montserrat" panose="02000505000000020004" pitchFamily="2" charset="0"/>
            </a:endParaRPr>
          </a:p>
        </p:txBody>
      </p:sp>
      <p:sp>
        <p:nvSpPr>
          <p:cNvPr id="108" name="Google Shape;382;p34">
            <a:extLst>
              <a:ext uri="{FF2B5EF4-FFF2-40B4-BE49-F238E27FC236}">
                <a16:creationId xmlns:a16="http://schemas.microsoft.com/office/drawing/2014/main" id="{6C130A8F-FBE7-4FF0-945D-FEB2D0309998}"/>
              </a:ext>
            </a:extLst>
          </p:cNvPr>
          <p:cNvSpPr txBox="1">
            <a:spLocks/>
          </p:cNvSpPr>
          <p:nvPr/>
        </p:nvSpPr>
        <p:spPr>
          <a:xfrm>
            <a:off x="424929" y="874481"/>
            <a:ext cx="8440104"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spcBef>
                <a:spcPts val="600"/>
              </a:spcBef>
            </a:pPr>
            <a:r>
              <a:rPr lang="en-US" sz="1200">
                <a:latin typeface="Montserrat" panose="02000505000000020004" pitchFamily="2" charset="0"/>
              </a:rPr>
              <a:t>Achieve increased flexibility, and efficiency at a reduced cost with Cloud based infrastructure and Solutions.</a:t>
            </a:r>
          </a:p>
        </p:txBody>
      </p:sp>
      <p:grpSp>
        <p:nvGrpSpPr>
          <p:cNvPr id="6" name="Group 5">
            <a:extLst>
              <a:ext uri="{FF2B5EF4-FFF2-40B4-BE49-F238E27FC236}">
                <a16:creationId xmlns:a16="http://schemas.microsoft.com/office/drawing/2014/main" id="{136AC7CF-5D34-4C68-A1E5-AD4B05A207D3}"/>
              </a:ext>
            </a:extLst>
          </p:cNvPr>
          <p:cNvGrpSpPr/>
          <p:nvPr/>
        </p:nvGrpSpPr>
        <p:grpSpPr>
          <a:xfrm>
            <a:off x="339456" y="1698089"/>
            <a:ext cx="2804752" cy="1847424"/>
            <a:chOff x="3000146" y="1556520"/>
            <a:chExt cx="2804752" cy="1847424"/>
          </a:xfrm>
        </p:grpSpPr>
        <p:sp>
          <p:nvSpPr>
            <p:cNvPr id="88" name="Google Shape;382;p34">
              <a:extLst>
                <a:ext uri="{FF2B5EF4-FFF2-40B4-BE49-F238E27FC236}">
                  <a16:creationId xmlns:a16="http://schemas.microsoft.com/office/drawing/2014/main" id="{8E2058BE-414F-4246-AF79-C64E027B423A}"/>
                </a:ext>
              </a:extLst>
            </p:cNvPr>
            <p:cNvSpPr txBox="1">
              <a:spLocks/>
            </p:cNvSpPr>
            <p:nvPr/>
          </p:nvSpPr>
          <p:spPr>
            <a:xfrm>
              <a:off x="3000146" y="2083044"/>
              <a:ext cx="2804752"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a:latin typeface="Montserrat" panose="02000505000000020004" pitchFamily="2" charset="0"/>
                </a:rPr>
                <a:t>Microsoft Azure is an open, flexible, enterprise-grade cloud computing platform. Move faster, do more, and save money with IaaS + PaaS + SaaS. </a:t>
              </a:r>
            </a:p>
          </p:txBody>
        </p:sp>
        <p:pic>
          <p:nvPicPr>
            <p:cNvPr id="9" name="Picture 8">
              <a:extLst>
                <a:ext uri="{FF2B5EF4-FFF2-40B4-BE49-F238E27FC236}">
                  <a16:creationId xmlns:a16="http://schemas.microsoft.com/office/drawing/2014/main" id="{36A9C605-930B-40DB-8F9B-D560D34884A1}"/>
                </a:ext>
              </a:extLst>
            </p:cNvPr>
            <p:cNvPicPr>
              <a:picLocks noChangeAspect="1"/>
            </p:cNvPicPr>
            <p:nvPr/>
          </p:nvPicPr>
          <p:blipFill>
            <a:blip r:embed="rId4"/>
            <a:stretch>
              <a:fillRect/>
            </a:stretch>
          </p:blipFill>
          <p:spPr>
            <a:xfrm>
              <a:off x="3143265" y="1556520"/>
              <a:ext cx="1547487" cy="447224"/>
            </a:xfrm>
            <a:prstGeom prst="rect">
              <a:avLst/>
            </a:prstGeom>
          </p:spPr>
        </p:pic>
      </p:grpSp>
      <p:grpSp>
        <p:nvGrpSpPr>
          <p:cNvPr id="12" name="Group 11">
            <a:extLst>
              <a:ext uri="{FF2B5EF4-FFF2-40B4-BE49-F238E27FC236}">
                <a16:creationId xmlns:a16="http://schemas.microsoft.com/office/drawing/2014/main" id="{3FD3AED2-7068-4939-8C1B-5C4B4CE804F9}"/>
              </a:ext>
            </a:extLst>
          </p:cNvPr>
          <p:cNvGrpSpPr/>
          <p:nvPr/>
        </p:nvGrpSpPr>
        <p:grpSpPr>
          <a:xfrm>
            <a:off x="424929" y="3423507"/>
            <a:ext cx="2822681" cy="1758210"/>
            <a:chOff x="6048861" y="1516587"/>
            <a:chExt cx="2822681" cy="1758210"/>
          </a:xfrm>
        </p:grpSpPr>
        <p:sp>
          <p:nvSpPr>
            <p:cNvPr id="98" name="Google Shape;382;p34">
              <a:extLst>
                <a:ext uri="{FF2B5EF4-FFF2-40B4-BE49-F238E27FC236}">
                  <a16:creationId xmlns:a16="http://schemas.microsoft.com/office/drawing/2014/main" id="{97FE7C7D-A0C3-462E-B45D-6CFBC71F87DA}"/>
                </a:ext>
              </a:extLst>
            </p:cNvPr>
            <p:cNvSpPr txBox="1">
              <a:spLocks/>
            </p:cNvSpPr>
            <p:nvPr/>
          </p:nvSpPr>
          <p:spPr>
            <a:xfrm>
              <a:off x="6048861" y="1953897"/>
              <a:ext cx="2822681"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a:latin typeface="Montserrat" panose="02000505000000020004" pitchFamily="2" charset="0"/>
                </a:rPr>
                <a:t>Unify CRM and ERP capabilities and break down data silos with Dynamics 365—modern, intelligent cloud applications that help move your business forward.</a:t>
              </a:r>
            </a:p>
          </p:txBody>
        </p:sp>
        <p:pic>
          <p:nvPicPr>
            <p:cNvPr id="13" name="Picture 12">
              <a:extLst>
                <a:ext uri="{FF2B5EF4-FFF2-40B4-BE49-F238E27FC236}">
                  <a16:creationId xmlns:a16="http://schemas.microsoft.com/office/drawing/2014/main" id="{FA685B00-96C5-4DAD-8484-86FD0A01A56A}"/>
                </a:ext>
              </a:extLst>
            </p:cNvPr>
            <p:cNvPicPr>
              <a:picLocks noChangeAspect="1"/>
            </p:cNvPicPr>
            <p:nvPr/>
          </p:nvPicPr>
          <p:blipFill>
            <a:blip r:embed="rId5"/>
            <a:stretch>
              <a:fillRect/>
            </a:stretch>
          </p:blipFill>
          <p:spPr>
            <a:xfrm>
              <a:off x="6053241" y="1516587"/>
              <a:ext cx="1179730" cy="523737"/>
            </a:xfrm>
            <a:prstGeom prst="rect">
              <a:avLst/>
            </a:prstGeom>
          </p:spPr>
        </p:pic>
      </p:grpSp>
      <p:grpSp>
        <p:nvGrpSpPr>
          <p:cNvPr id="7" name="Group 6">
            <a:extLst>
              <a:ext uri="{FF2B5EF4-FFF2-40B4-BE49-F238E27FC236}">
                <a16:creationId xmlns:a16="http://schemas.microsoft.com/office/drawing/2014/main" id="{CEC6B2E7-9BAD-40B6-A26C-A47BE99A2A2F}"/>
              </a:ext>
            </a:extLst>
          </p:cNvPr>
          <p:cNvGrpSpPr/>
          <p:nvPr/>
        </p:nvGrpSpPr>
        <p:grpSpPr>
          <a:xfrm>
            <a:off x="3229681" y="1671854"/>
            <a:ext cx="5914319" cy="1873659"/>
            <a:chOff x="3018734" y="3256283"/>
            <a:chExt cx="6934910" cy="1873659"/>
          </a:xfrm>
        </p:grpSpPr>
        <p:sp>
          <p:nvSpPr>
            <p:cNvPr id="118" name="Google Shape;382;p34">
              <a:extLst>
                <a:ext uri="{FF2B5EF4-FFF2-40B4-BE49-F238E27FC236}">
                  <a16:creationId xmlns:a16="http://schemas.microsoft.com/office/drawing/2014/main" id="{68117224-0943-4A33-861D-0F6A9B8CF276}"/>
                </a:ext>
              </a:extLst>
            </p:cNvPr>
            <p:cNvSpPr txBox="1">
              <a:spLocks/>
            </p:cNvSpPr>
            <p:nvPr/>
          </p:nvSpPr>
          <p:spPr>
            <a:xfrm>
              <a:off x="3018734" y="3809042"/>
              <a:ext cx="3227490"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a:latin typeface="Montserrat" panose="02000505000000020004" pitchFamily="2" charset="0"/>
                </a:rPr>
                <a:t>Oracle Cloud delivers the broadest selection of enterprise-grade cloud computing solutions, including SaaS, PaaS, and IaaS.</a:t>
              </a:r>
            </a:p>
          </p:txBody>
        </p:sp>
        <p:pic>
          <p:nvPicPr>
            <p:cNvPr id="17" name="Picture 16">
              <a:extLst>
                <a:ext uri="{FF2B5EF4-FFF2-40B4-BE49-F238E27FC236}">
                  <a16:creationId xmlns:a16="http://schemas.microsoft.com/office/drawing/2014/main" id="{3D2FFB97-F129-407F-99CD-DD644FAA0840}"/>
                </a:ext>
              </a:extLst>
            </p:cNvPr>
            <p:cNvPicPr>
              <a:picLocks noChangeAspect="1"/>
            </p:cNvPicPr>
            <p:nvPr/>
          </p:nvPicPr>
          <p:blipFill>
            <a:blip r:embed="rId6"/>
            <a:stretch>
              <a:fillRect/>
            </a:stretch>
          </p:blipFill>
          <p:spPr>
            <a:xfrm>
              <a:off x="3309410" y="3256283"/>
              <a:ext cx="1624002" cy="588701"/>
            </a:xfrm>
            <a:prstGeom prst="rect">
              <a:avLst/>
            </a:prstGeom>
          </p:spPr>
        </p:pic>
        <p:sp>
          <p:nvSpPr>
            <p:cNvPr id="24" name="Google Shape;382;p34">
              <a:extLst>
                <a:ext uri="{FF2B5EF4-FFF2-40B4-BE49-F238E27FC236}">
                  <a16:creationId xmlns:a16="http://schemas.microsoft.com/office/drawing/2014/main" id="{EBE07740-CEDC-47C7-9FC4-1EDAAE222921}"/>
                </a:ext>
              </a:extLst>
            </p:cNvPr>
            <p:cNvSpPr txBox="1">
              <a:spLocks/>
            </p:cNvSpPr>
            <p:nvPr/>
          </p:nvSpPr>
          <p:spPr>
            <a:xfrm>
              <a:off x="6373462" y="3779810"/>
              <a:ext cx="3580182"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a:latin typeface="Montserrat" panose="02000505000000020004" pitchFamily="2" charset="0"/>
                </a:rPr>
                <a:t>Whether you're looking for compute power, database storage, content delivery, or other functionality, AWS can help you build sophisticated applications with increased flexibility, scalability and reliability</a:t>
              </a:r>
            </a:p>
          </p:txBody>
        </p:sp>
      </p:grpSp>
      <p:pic>
        <p:nvPicPr>
          <p:cNvPr id="5" name="Picture 4">
            <a:extLst>
              <a:ext uri="{FF2B5EF4-FFF2-40B4-BE49-F238E27FC236}">
                <a16:creationId xmlns:a16="http://schemas.microsoft.com/office/drawing/2014/main" id="{A9A4658F-B54E-4395-8C90-9ADDC220FEA5}"/>
              </a:ext>
            </a:extLst>
          </p:cNvPr>
          <p:cNvPicPr>
            <a:picLocks noChangeAspect="1"/>
          </p:cNvPicPr>
          <p:nvPr/>
        </p:nvPicPr>
        <p:blipFill>
          <a:blip r:embed="rId7"/>
          <a:stretch>
            <a:fillRect/>
          </a:stretch>
        </p:blipFill>
        <p:spPr>
          <a:xfrm>
            <a:off x="6374062" y="1393385"/>
            <a:ext cx="1248762" cy="758436"/>
          </a:xfrm>
          <a:prstGeom prst="rect">
            <a:avLst/>
          </a:prstGeom>
        </p:spPr>
      </p:pic>
      <p:sp>
        <p:nvSpPr>
          <p:cNvPr id="26" name="Google Shape;382;p34">
            <a:extLst>
              <a:ext uri="{FF2B5EF4-FFF2-40B4-BE49-F238E27FC236}">
                <a16:creationId xmlns:a16="http://schemas.microsoft.com/office/drawing/2014/main" id="{D1EF3C7A-9076-427A-9161-D6E9C574E810}"/>
              </a:ext>
            </a:extLst>
          </p:cNvPr>
          <p:cNvSpPr txBox="1">
            <a:spLocks/>
          </p:cNvSpPr>
          <p:nvPr/>
        </p:nvSpPr>
        <p:spPr>
          <a:xfrm>
            <a:off x="3391053" y="3919133"/>
            <a:ext cx="2804752"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a:latin typeface="Montserrat" panose="02000505000000020004" pitchFamily="2" charset="0"/>
              </a:rPr>
              <a:t>Transform your business with Google Cloud. Build, innovate, and scale with Google Cloud Platform. </a:t>
            </a:r>
          </a:p>
        </p:txBody>
      </p:sp>
      <p:pic>
        <p:nvPicPr>
          <p:cNvPr id="16" name="Picture 15" descr="A picture containing clipart&#10;&#10;Description automatically generated">
            <a:extLst>
              <a:ext uri="{FF2B5EF4-FFF2-40B4-BE49-F238E27FC236}">
                <a16:creationId xmlns:a16="http://schemas.microsoft.com/office/drawing/2014/main" id="{1BE36B86-E0F5-4651-9C55-7C3A44EC97AB}"/>
              </a:ext>
            </a:extLst>
          </p:cNvPr>
          <p:cNvPicPr>
            <a:picLocks noChangeAspect="1"/>
          </p:cNvPicPr>
          <p:nvPr/>
        </p:nvPicPr>
        <p:blipFill>
          <a:blip r:embed="rId8"/>
          <a:stretch>
            <a:fillRect/>
          </a:stretch>
        </p:blipFill>
        <p:spPr>
          <a:xfrm>
            <a:off x="3474154" y="3522115"/>
            <a:ext cx="2501917" cy="385584"/>
          </a:xfrm>
          <a:prstGeom prst="rect">
            <a:avLst/>
          </a:prstGeom>
        </p:spPr>
      </p:pic>
    </p:spTree>
    <p:extLst>
      <p:ext uri="{BB962C8B-B14F-4D97-AF65-F5344CB8AC3E}">
        <p14:creationId xmlns:p14="http://schemas.microsoft.com/office/powerpoint/2010/main" val="3363373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7" name="Picture 16">
            <a:extLst>
              <a:ext uri="{FF2B5EF4-FFF2-40B4-BE49-F238E27FC236}">
                <a16:creationId xmlns:a16="http://schemas.microsoft.com/office/drawing/2014/main" id="{5669E8FB-1D7A-4D09-B1F8-07D5EF1A904D}"/>
              </a:ext>
            </a:extLst>
          </p:cNvPr>
          <p:cNvPicPr>
            <a:picLocks noChangeAspect="1"/>
          </p:cNvPicPr>
          <p:nvPr/>
        </p:nvPicPr>
        <p:blipFill>
          <a:blip r:embed="rId3"/>
          <a:stretch>
            <a:fillRect/>
          </a:stretch>
        </p:blipFill>
        <p:spPr>
          <a:xfrm flipV="1">
            <a:off x="0" y="0"/>
            <a:ext cx="9144000" cy="5143500"/>
          </a:xfrm>
          <a:prstGeom prst="rect">
            <a:avLst/>
          </a:prstGeom>
        </p:spPr>
      </p:pic>
      <p:sp>
        <p:nvSpPr>
          <p:cNvPr id="4" name="Rectangle 3">
            <a:extLst>
              <a:ext uri="{FF2B5EF4-FFF2-40B4-BE49-F238E27FC236}">
                <a16:creationId xmlns:a16="http://schemas.microsoft.com/office/drawing/2014/main" id="{C642B830-2D55-4271-9245-739801618E31}"/>
              </a:ext>
            </a:extLst>
          </p:cNvPr>
          <p:cNvSpPr/>
          <p:nvPr/>
        </p:nvSpPr>
        <p:spPr>
          <a:xfrm>
            <a:off x="-2306" y="953780"/>
            <a:ext cx="9146306" cy="419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8"/>
          <p:cNvSpPr txBox="1">
            <a:spLocks noGrp="1"/>
          </p:cNvSpPr>
          <p:nvPr>
            <p:ph type="title"/>
          </p:nvPr>
        </p:nvSpPr>
        <p:spPr>
          <a:xfrm>
            <a:off x="201369" y="58195"/>
            <a:ext cx="6286517" cy="97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atin typeface="Montserrat" panose="02000505000000020004" pitchFamily="2" charset="0"/>
              </a:rPr>
              <a:t>Business Process Automation &amp; ERP</a:t>
            </a:r>
            <a:endParaRPr>
              <a:latin typeface="Montserrat" panose="02000505000000020004" pitchFamily="2" charset="0"/>
            </a:endParaRPr>
          </a:p>
        </p:txBody>
      </p:sp>
      <p:sp>
        <p:nvSpPr>
          <p:cNvPr id="8" name="Google Shape;23;p4">
            <a:extLst>
              <a:ext uri="{FF2B5EF4-FFF2-40B4-BE49-F238E27FC236}">
                <a16:creationId xmlns:a16="http://schemas.microsoft.com/office/drawing/2014/main" id="{916F7D2B-A179-4861-AE2C-42BD9594531A}"/>
              </a:ext>
            </a:extLst>
          </p:cNvPr>
          <p:cNvSpPr/>
          <p:nvPr/>
        </p:nvSpPr>
        <p:spPr>
          <a:xfrm rot="5400000">
            <a:off x="4531890" y="-3580415"/>
            <a:ext cx="77914" cy="9146306"/>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C42E37B1-A277-46FC-9EFE-166A5E6A415C}"/>
              </a:ext>
            </a:extLst>
          </p:cNvPr>
          <p:cNvSpPr/>
          <p:nvPr/>
        </p:nvSpPr>
        <p:spPr>
          <a:xfrm>
            <a:off x="274350" y="660197"/>
            <a:ext cx="1101832" cy="8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2">
            <a:extLst>
              <a:ext uri="{FF2B5EF4-FFF2-40B4-BE49-F238E27FC236}">
                <a16:creationId xmlns:a16="http://schemas.microsoft.com/office/drawing/2014/main" id="{D3B7BE3A-1CAC-4EC5-A9E0-EC4A07987565}"/>
              </a:ext>
            </a:extLst>
          </p:cNvPr>
          <p:cNvSpPr txBox="1">
            <a:spLocks/>
          </p:cNvSpPr>
          <p:nvPr/>
        </p:nvSpPr>
        <p:spPr>
          <a:xfrm>
            <a:off x="8407494" y="6811916"/>
            <a:ext cx="548700" cy="393600"/>
          </a:xfrm>
          <a:prstGeom prst="rect">
            <a:avLst/>
          </a:prstGeom>
          <a:solidFill>
            <a:srgbClr val="C00000"/>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8C48FCF8-25E9-4F94-BC2B-FA1B572C1FF3}" type="slidenum">
              <a:rPr lang="en-US" sz="2000" smtClean="0">
                <a:solidFill>
                  <a:schemeClr val="bg1"/>
                </a:solidFill>
                <a:latin typeface="Montserrat" panose="02000505000000020004" pitchFamily="2" charset="0"/>
              </a:rPr>
              <a:pPr algn="ctr"/>
              <a:t>9</a:t>
            </a:fld>
            <a:endParaRPr lang="en-US" sz="2000">
              <a:solidFill>
                <a:schemeClr val="bg1"/>
              </a:solidFill>
              <a:latin typeface="Montserrat" panose="02000505000000020004" pitchFamily="2" charset="0"/>
            </a:endParaRPr>
          </a:p>
        </p:txBody>
      </p:sp>
      <p:sp>
        <p:nvSpPr>
          <p:cNvPr id="68" name="Google Shape;382;p34">
            <a:extLst>
              <a:ext uri="{FF2B5EF4-FFF2-40B4-BE49-F238E27FC236}">
                <a16:creationId xmlns:a16="http://schemas.microsoft.com/office/drawing/2014/main" id="{762FAF11-AB86-4737-8E65-54A12CAA91D0}"/>
              </a:ext>
            </a:extLst>
          </p:cNvPr>
          <p:cNvSpPr txBox="1">
            <a:spLocks/>
          </p:cNvSpPr>
          <p:nvPr/>
        </p:nvSpPr>
        <p:spPr>
          <a:xfrm>
            <a:off x="201369" y="898595"/>
            <a:ext cx="8754825"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spcBef>
                <a:spcPts val="600"/>
              </a:spcBef>
            </a:pPr>
            <a:r>
              <a:rPr lang="en-US" sz="1200">
                <a:latin typeface="Montserrat" panose="02000505000000020004" pitchFamily="2" charset="0"/>
              </a:rPr>
              <a:t>Improve performance, enhance productivity and drive growth initiatives through automation of your business processes.</a:t>
            </a:r>
          </a:p>
        </p:txBody>
      </p:sp>
      <p:sp>
        <p:nvSpPr>
          <p:cNvPr id="88" name="Google Shape;382;p34">
            <a:extLst>
              <a:ext uri="{FF2B5EF4-FFF2-40B4-BE49-F238E27FC236}">
                <a16:creationId xmlns:a16="http://schemas.microsoft.com/office/drawing/2014/main" id="{8E2058BE-414F-4246-AF79-C64E027B423A}"/>
              </a:ext>
            </a:extLst>
          </p:cNvPr>
          <p:cNvSpPr txBox="1">
            <a:spLocks/>
          </p:cNvSpPr>
          <p:nvPr/>
        </p:nvSpPr>
        <p:spPr>
          <a:xfrm>
            <a:off x="201370" y="1619979"/>
            <a:ext cx="2804752"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b="1" dirty="0">
                <a:solidFill>
                  <a:srgbClr val="C00000"/>
                </a:solidFill>
                <a:latin typeface="Montserrat" panose="02000505000000020004" pitchFamily="2" charset="0"/>
              </a:rPr>
              <a:t>POWER APPS</a:t>
            </a:r>
          </a:p>
          <a:p>
            <a:pPr>
              <a:spcBef>
                <a:spcPts val="600"/>
              </a:spcBef>
            </a:pPr>
            <a:r>
              <a:rPr lang="en-US" sz="1200" dirty="0">
                <a:latin typeface="Montserrat" panose="02000505000000020004" pitchFamily="2" charset="0"/>
              </a:rPr>
              <a:t>Easily build the business apps you need and extend or customize the apps you already use that easily connects to data.</a:t>
            </a:r>
          </a:p>
        </p:txBody>
      </p:sp>
      <p:sp>
        <p:nvSpPr>
          <p:cNvPr id="98" name="Google Shape;382;p34">
            <a:extLst>
              <a:ext uri="{FF2B5EF4-FFF2-40B4-BE49-F238E27FC236}">
                <a16:creationId xmlns:a16="http://schemas.microsoft.com/office/drawing/2014/main" id="{97FE7C7D-A0C3-462E-B45D-6CFBC71F87DA}"/>
              </a:ext>
            </a:extLst>
          </p:cNvPr>
          <p:cNvSpPr txBox="1">
            <a:spLocks/>
          </p:cNvSpPr>
          <p:nvPr/>
        </p:nvSpPr>
        <p:spPr>
          <a:xfrm>
            <a:off x="3133596" y="1619979"/>
            <a:ext cx="2804752"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b="1" dirty="0">
                <a:solidFill>
                  <a:srgbClr val="C00000"/>
                </a:solidFill>
                <a:latin typeface="Montserrat" panose="02000505000000020004" pitchFamily="2" charset="0"/>
              </a:rPr>
              <a:t>MICROSOFT AUTOMATE</a:t>
            </a:r>
          </a:p>
          <a:p>
            <a:pPr>
              <a:spcBef>
                <a:spcPts val="600"/>
              </a:spcBef>
            </a:pPr>
            <a:r>
              <a:rPr lang="en-US" sz="1200" dirty="0">
                <a:latin typeface="Montserrat" panose="02000505000000020004" pitchFamily="2" charset="0"/>
              </a:rPr>
              <a:t>Work less and do more by including powerful workflow automation directly in your apps with a no-code approach that connects to hundreds of popular apps and services.</a:t>
            </a:r>
          </a:p>
        </p:txBody>
      </p:sp>
      <p:sp>
        <p:nvSpPr>
          <p:cNvPr id="13" name="Google Shape;382;p34">
            <a:extLst>
              <a:ext uri="{FF2B5EF4-FFF2-40B4-BE49-F238E27FC236}">
                <a16:creationId xmlns:a16="http://schemas.microsoft.com/office/drawing/2014/main" id="{9D673CE2-0756-42F7-9E25-C1DB040FAF7F}"/>
              </a:ext>
            </a:extLst>
          </p:cNvPr>
          <p:cNvSpPr txBox="1">
            <a:spLocks/>
          </p:cNvSpPr>
          <p:nvPr/>
        </p:nvSpPr>
        <p:spPr>
          <a:xfrm>
            <a:off x="6137882" y="1619979"/>
            <a:ext cx="2804752"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b="1" dirty="0">
                <a:solidFill>
                  <a:srgbClr val="C00000"/>
                </a:solidFill>
                <a:latin typeface="Montserrat" panose="02000505000000020004" pitchFamily="2" charset="0"/>
              </a:rPr>
              <a:t>BUSINESS PROCESS OPTMIZATION</a:t>
            </a:r>
          </a:p>
          <a:p>
            <a:pPr>
              <a:spcBef>
                <a:spcPts val="600"/>
              </a:spcBef>
            </a:pPr>
            <a:r>
              <a:rPr lang="en-US" sz="1200" dirty="0">
                <a:latin typeface="Montserrat" panose="02000505000000020004" pitchFamily="2" charset="0"/>
              </a:rPr>
              <a:t>We provide expert techniques to help organizations improve their efficiency by improving their business processes.</a:t>
            </a:r>
          </a:p>
        </p:txBody>
      </p:sp>
      <p:sp>
        <p:nvSpPr>
          <p:cNvPr id="14" name="Google Shape;382;p34">
            <a:extLst>
              <a:ext uri="{FF2B5EF4-FFF2-40B4-BE49-F238E27FC236}">
                <a16:creationId xmlns:a16="http://schemas.microsoft.com/office/drawing/2014/main" id="{B78FE32A-5EAD-4EC1-8902-315BA1F39453}"/>
              </a:ext>
            </a:extLst>
          </p:cNvPr>
          <p:cNvSpPr txBox="1">
            <a:spLocks/>
          </p:cNvSpPr>
          <p:nvPr/>
        </p:nvSpPr>
        <p:spPr>
          <a:xfrm>
            <a:off x="201369" y="3231282"/>
            <a:ext cx="2913745"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b="1" dirty="0">
                <a:solidFill>
                  <a:srgbClr val="C00000"/>
                </a:solidFill>
                <a:latin typeface="Montserrat" panose="02000505000000020004" pitchFamily="2" charset="0"/>
              </a:rPr>
              <a:t>MICROSOFT SHAREPOINT </a:t>
            </a:r>
          </a:p>
          <a:p>
            <a:pPr>
              <a:spcBef>
                <a:spcPts val="600"/>
              </a:spcBef>
            </a:pPr>
            <a:r>
              <a:rPr lang="en-US" sz="1200" dirty="0">
                <a:latin typeface="Montserrat" panose="02000505000000020004" pitchFamily="2" charset="0"/>
              </a:rPr>
              <a:t>Our SharePoint deployment makes all business tasks much easier as well as enhance productivity and ROI exponentially.</a:t>
            </a:r>
          </a:p>
        </p:txBody>
      </p:sp>
      <p:sp>
        <p:nvSpPr>
          <p:cNvPr id="15" name="Google Shape;382;p34">
            <a:extLst>
              <a:ext uri="{FF2B5EF4-FFF2-40B4-BE49-F238E27FC236}">
                <a16:creationId xmlns:a16="http://schemas.microsoft.com/office/drawing/2014/main" id="{D7C4854D-4BF8-44A8-AE97-74CB6FC6467A}"/>
              </a:ext>
            </a:extLst>
          </p:cNvPr>
          <p:cNvSpPr txBox="1">
            <a:spLocks/>
          </p:cNvSpPr>
          <p:nvPr/>
        </p:nvSpPr>
        <p:spPr>
          <a:xfrm>
            <a:off x="3133596" y="3228985"/>
            <a:ext cx="3041218"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b="1">
                <a:solidFill>
                  <a:srgbClr val="C00000"/>
                </a:solidFill>
                <a:latin typeface="Montserrat" panose="02000505000000020004" pitchFamily="2" charset="0"/>
              </a:rPr>
              <a:t>DYNAMICS 365</a:t>
            </a:r>
          </a:p>
          <a:p>
            <a:pPr>
              <a:spcBef>
                <a:spcPts val="600"/>
              </a:spcBef>
            </a:pPr>
            <a:r>
              <a:rPr lang="en-US" sz="1200">
                <a:latin typeface="Montserrat" panose="02000505000000020004" pitchFamily="2" charset="0"/>
              </a:rPr>
              <a:t>Integrate business processes and allow quick decision making and customer engagement in real-time backed by adequate data—from marketing, sales, service, operations, to finance.</a:t>
            </a:r>
          </a:p>
        </p:txBody>
      </p:sp>
      <p:sp>
        <p:nvSpPr>
          <p:cNvPr id="16" name="Google Shape;382;p34">
            <a:extLst>
              <a:ext uri="{FF2B5EF4-FFF2-40B4-BE49-F238E27FC236}">
                <a16:creationId xmlns:a16="http://schemas.microsoft.com/office/drawing/2014/main" id="{1860C5F4-254B-4C6D-A184-4C8C6B2D5936}"/>
              </a:ext>
            </a:extLst>
          </p:cNvPr>
          <p:cNvSpPr txBox="1">
            <a:spLocks/>
          </p:cNvSpPr>
          <p:nvPr/>
        </p:nvSpPr>
        <p:spPr>
          <a:xfrm>
            <a:off x="6137881" y="3228985"/>
            <a:ext cx="2945159" cy="132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b="1">
                <a:solidFill>
                  <a:srgbClr val="C00000"/>
                </a:solidFill>
                <a:latin typeface="Montserrat" panose="02000505000000020004" pitchFamily="2" charset="0"/>
              </a:rPr>
              <a:t>NETSUITE ERP</a:t>
            </a:r>
          </a:p>
          <a:p>
            <a:pPr>
              <a:spcBef>
                <a:spcPts val="600"/>
              </a:spcBef>
            </a:pPr>
            <a:r>
              <a:rPr lang="en-US" sz="1200">
                <a:latin typeface="Montserrat" panose="02000505000000020004" pitchFamily="2" charset="0"/>
              </a:rPr>
              <a:t>Accelerate your business performance using the world’s most deployed cloud ERP solution. From advanced financials to supply chain management to billing and beyond. </a:t>
            </a:r>
          </a:p>
        </p:txBody>
      </p:sp>
      <p:sp>
        <p:nvSpPr>
          <p:cNvPr id="20" name="Slide Number Placeholder 2">
            <a:extLst>
              <a:ext uri="{FF2B5EF4-FFF2-40B4-BE49-F238E27FC236}">
                <a16:creationId xmlns:a16="http://schemas.microsoft.com/office/drawing/2014/main" id="{8549DB6A-9A1E-4CFB-82DE-289B14A37BD8}"/>
              </a:ext>
            </a:extLst>
          </p:cNvPr>
          <p:cNvSpPr txBox="1">
            <a:spLocks/>
          </p:cNvSpPr>
          <p:nvPr/>
        </p:nvSpPr>
        <p:spPr>
          <a:xfrm>
            <a:off x="8595300" y="4749900"/>
            <a:ext cx="548700" cy="393600"/>
          </a:xfrm>
          <a:prstGeom prst="rect">
            <a:avLst/>
          </a:prstGeom>
          <a:solidFill>
            <a:srgbClr val="C00000"/>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8C48FCF8-25E9-4F94-BC2B-FA1B572C1FF3}" type="slidenum">
              <a:rPr lang="en-US" sz="2000" smtClean="0">
                <a:solidFill>
                  <a:schemeClr val="bg1"/>
                </a:solidFill>
                <a:latin typeface="Montserrat" panose="02000505000000020004" pitchFamily="2" charset="0"/>
              </a:rPr>
              <a:pPr algn="ctr"/>
              <a:t>9</a:t>
            </a:fld>
            <a:endParaRPr lang="en-US" sz="2000">
              <a:solidFill>
                <a:schemeClr val="bg1"/>
              </a:solidFill>
              <a:latin typeface="Montserrat" panose="02000505000000020004" pitchFamily="2" charset="0"/>
            </a:endParaRPr>
          </a:p>
        </p:txBody>
      </p:sp>
    </p:spTree>
    <p:extLst>
      <p:ext uri="{BB962C8B-B14F-4D97-AF65-F5344CB8AC3E}">
        <p14:creationId xmlns:p14="http://schemas.microsoft.com/office/powerpoint/2010/main" val="2342111777"/>
      </p:ext>
    </p:extLst>
  </p:cSld>
  <p:clrMapOvr>
    <a:masterClrMapping/>
  </p:clrMapOvr>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2672154EBD40149A79331E06562E266" ma:contentTypeVersion="7" ma:contentTypeDescription="Create a new document." ma:contentTypeScope="" ma:versionID="342b11f6cbbb76b903aaddd7666da27b">
  <xsd:schema xmlns:xsd="http://www.w3.org/2001/XMLSchema" xmlns:xs="http://www.w3.org/2001/XMLSchema" xmlns:p="http://schemas.microsoft.com/office/2006/metadata/properties" xmlns:ns2="960d3693-5619-412a-b05e-7b18bb8964d4" targetNamespace="http://schemas.microsoft.com/office/2006/metadata/properties" ma:root="true" ma:fieldsID="34930d91b36c9e3f277fa274d7a91ddc" ns2:_="">
    <xsd:import namespace="960d3693-5619-412a-b05e-7b18bb8964d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0d3693-5619-412a-b05e-7b18bb8964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C9B883-25E0-4D8D-94BD-028C598EA015}">
  <ds:schemaRefs>
    <ds:schemaRef ds:uri="http://purl.org/dc/elements/1.1/"/>
    <ds:schemaRef ds:uri="http://schemas.microsoft.com/office/2006/metadata/properties"/>
    <ds:schemaRef ds:uri="960d3693-5619-412a-b05e-7b18bb8964d4"/>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FA757265-C419-4862-9060-B2A57C862C61}">
  <ds:schemaRefs>
    <ds:schemaRef ds:uri="960d3693-5619-412a-b05e-7b18bb8964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2B2C829-8F8B-44BF-A378-392A7FBFC6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137</TotalTime>
  <Words>1871</Words>
  <Application>Microsoft Office PowerPoint</Application>
  <PresentationFormat>On-screen Show (16:9)</PresentationFormat>
  <Paragraphs>261</Paragraphs>
  <Slides>21</Slides>
  <Notes>21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21</vt:i4>
      </vt:variant>
    </vt:vector>
  </HeadingPairs>
  <TitlesOfParts>
    <vt:vector size="35" baseType="lpstr">
      <vt:lpstr>Calibri Light</vt:lpstr>
      <vt:lpstr>Calibri</vt:lpstr>
      <vt:lpstr>Wingdings</vt:lpstr>
      <vt:lpstr>Montserrat</vt:lpstr>
      <vt:lpstr>Nunito Sans</vt:lpstr>
      <vt:lpstr>Segoe UI</vt:lpstr>
      <vt:lpstr>Georgia</vt:lpstr>
      <vt:lpstr>Segoe UI Light</vt:lpstr>
      <vt:lpstr>Segoe UI Semibold</vt:lpstr>
      <vt:lpstr>Arial</vt:lpstr>
      <vt:lpstr>Consolas</vt:lpstr>
      <vt:lpstr>Ulysses template</vt:lpstr>
      <vt:lpstr>Custom Design</vt:lpstr>
      <vt:lpstr>1_Dynamics 365</vt:lpstr>
      <vt:lpstr>PowerPoint Presentation</vt:lpstr>
      <vt:lpstr>Table of  contents</vt:lpstr>
      <vt:lpstr>Who We Are</vt:lpstr>
      <vt:lpstr>PowerPoint Presentation</vt:lpstr>
      <vt:lpstr>Our Service Offering</vt:lpstr>
      <vt:lpstr>Managed Service Providers</vt:lpstr>
      <vt:lpstr>Data Analytics &amp; AI</vt:lpstr>
      <vt:lpstr>Cloud Solutions</vt:lpstr>
      <vt:lpstr>Business Process Automation &amp; ERP</vt:lpstr>
      <vt:lpstr>Microsoft Dynamics 365 Business Central</vt:lpstr>
      <vt:lpstr>Business Process Automation &amp; ERP</vt:lpstr>
      <vt:lpstr>Security Solutions</vt:lpstr>
      <vt:lpstr>Our Products</vt:lpstr>
      <vt:lpstr>Our Products</vt:lpstr>
      <vt:lpstr>Our Products</vt:lpstr>
      <vt:lpstr>Our Products</vt:lpstr>
      <vt:lpstr>Our Products</vt:lpstr>
      <vt:lpstr>Why Snapnet</vt:lpstr>
      <vt:lpstr>Our Clientele</vt:lpstr>
      <vt:lpstr>Our Partners</vt:lpstr>
      <vt:lpstr>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Emmanuel - Snapnet</dc:creator>
  <cp:lastModifiedBy>Emmanuel Adjah</cp:lastModifiedBy>
  <cp:revision>24</cp:revision>
  <dcterms:modified xsi:type="dcterms:W3CDTF">2020-02-12T11:59:02Z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65cd2eb-7454-4a02-b3b7-a797ed869c02_Enabled">
    <vt:lpwstr>True</vt:lpwstr>
  </property>
  <property fmtid="{D5CDD505-2E9C-101B-9397-08002B2CF9AE}" pid="3" name="MSIP_Label_165cd2eb-7454-4a02-b3b7-a797ed869c02_SiteId">
    <vt:lpwstr>ba130eca-3030-48e1-9089-c979293aeb70</vt:lpwstr>
  </property>
  <property fmtid="{D5CDD505-2E9C-101B-9397-08002B2CF9AE}" pid="4" name="MSIP_Label_165cd2eb-7454-4a02-b3b7-a797ed869c02_Owner">
    <vt:lpwstr>uchenna@snapnet.com.ng</vt:lpwstr>
  </property>
  <property fmtid="{D5CDD505-2E9C-101B-9397-08002B2CF9AE}" pid="5" name="MSIP_Label_165cd2eb-7454-4a02-b3b7-a797ed869c02_SetDate">
    <vt:lpwstr>2018-09-14T09:40:00.9057613Z</vt:lpwstr>
  </property>
  <property fmtid="{D5CDD505-2E9C-101B-9397-08002B2CF9AE}" pid="6" name="MSIP_Label_165cd2eb-7454-4a02-b3b7-a797ed869c02_Name">
    <vt:lpwstr>External</vt:lpwstr>
  </property>
  <property fmtid="{D5CDD505-2E9C-101B-9397-08002B2CF9AE}" pid="7" name="MSIP_Label_165cd2eb-7454-4a02-b3b7-a797ed869c02_Application">
    <vt:lpwstr>Microsoft Azure Information Protection</vt:lpwstr>
  </property>
  <property fmtid="{D5CDD505-2E9C-101B-9397-08002B2CF9AE}" pid="8" name="MSIP_Label_165cd2eb-7454-4a02-b3b7-a797ed869c02_Extended_MSFT_Method">
    <vt:lpwstr>Manual</vt:lpwstr>
  </property>
  <property fmtid="{D5CDD505-2E9C-101B-9397-08002B2CF9AE}" pid="9" name="Sensitivity">
    <vt:lpwstr>External</vt:lpwstr>
  </property>
  <property fmtid="{D5CDD505-2E9C-101B-9397-08002B2CF9AE}" pid="10" name="ContentTypeId">
    <vt:lpwstr>0x01010092672154EBD40149A79331E06562E266</vt:lpwstr>
  </property>
</Properties>
</file>